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8"/>
  </p:notesMasterIdLst>
  <p:sldIdLst>
    <p:sldId id="256" r:id="rId2"/>
    <p:sldId id="257" r:id="rId3"/>
    <p:sldId id="283" r:id="rId4"/>
    <p:sldId id="310" r:id="rId5"/>
    <p:sldId id="258" r:id="rId6"/>
    <p:sldId id="259" r:id="rId7"/>
    <p:sldId id="260" r:id="rId8"/>
    <p:sldId id="261" r:id="rId9"/>
    <p:sldId id="262" r:id="rId10"/>
    <p:sldId id="265" r:id="rId11"/>
    <p:sldId id="266" r:id="rId12"/>
    <p:sldId id="312" r:id="rId13"/>
    <p:sldId id="311" r:id="rId14"/>
    <p:sldId id="313" r:id="rId15"/>
    <p:sldId id="273" r:id="rId16"/>
    <p:sldId id="272" r:id="rId17"/>
    <p:sldId id="275"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30" r:id="rId33"/>
    <p:sldId id="329" r:id="rId34"/>
    <p:sldId id="331" r:id="rId35"/>
    <p:sldId id="332" r:id="rId36"/>
    <p:sldId id="291" r:id="rId37"/>
  </p:sldIdLst>
  <p:sldSz cx="9144000" cy="5143500" type="screen16x9"/>
  <p:notesSz cx="6858000" cy="9144000"/>
  <p:embeddedFontLst>
    <p:embeddedFont>
      <p:font typeface="Bebas Neue" panose="020B0604020202020204" charset="0"/>
      <p:regular r:id="rId39"/>
    </p:embeddedFont>
    <p:embeddedFont>
      <p:font typeface="Open Sans" panose="020B0606030504020204" pitchFamily="34" charset="0"/>
      <p:regular r:id="rId40"/>
      <p:bold r:id="rId41"/>
      <p:italic r:id="rId42"/>
      <p:boldItalic r:id="rId43"/>
    </p:embeddedFont>
    <p:embeddedFont>
      <p:font typeface="PT Sans" panose="020B050302020302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Roboto Condensed Light" panose="02000000000000000000" pitchFamily="2" charset="0"/>
      <p:regular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3DC92A-C342-407A-91E7-34EA64377783}">
  <a:tblStyle styleId="{103DC92A-C342-407A-91E7-34EA643777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4660"/>
  </p:normalViewPr>
  <p:slideViewPr>
    <p:cSldViewPr snapToGrid="0">
      <p:cViewPr>
        <p:scale>
          <a:sx n="90" d="100"/>
          <a:sy n="90" d="100"/>
        </p:scale>
        <p:origin x="8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ge3627cd3b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8" name="Google Shape;3338;ge3627cd3b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4"/>
        <p:cNvGrpSpPr/>
        <p:nvPr/>
      </p:nvGrpSpPr>
      <p:grpSpPr>
        <a:xfrm>
          <a:off x="0" y="0"/>
          <a:ext cx="0" cy="0"/>
          <a:chOff x="0" y="0"/>
          <a:chExt cx="0" cy="0"/>
        </a:xfrm>
      </p:grpSpPr>
      <p:sp>
        <p:nvSpPr>
          <p:cNvPr id="3755" name="Google Shape;3755;gd362d286f3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6" name="Google Shape;3756;gd362d286f3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9"/>
        <p:cNvGrpSpPr/>
        <p:nvPr/>
      </p:nvGrpSpPr>
      <p:grpSpPr>
        <a:xfrm>
          <a:off x="0" y="0"/>
          <a:ext cx="0" cy="0"/>
          <a:chOff x="0" y="0"/>
          <a:chExt cx="0" cy="0"/>
        </a:xfrm>
      </p:grpSpPr>
      <p:sp>
        <p:nvSpPr>
          <p:cNvPr id="3760" name="Google Shape;3760;gb80dbe04d7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1" name="Google Shape;3761;gb80dbe04d7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742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59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246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6"/>
        <p:cNvGrpSpPr/>
        <p:nvPr/>
      </p:nvGrpSpPr>
      <p:grpSpPr>
        <a:xfrm>
          <a:off x="0" y="0"/>
          <a:ext cx="0" cy="0"/>
          <a:chOff x="0" y="0"/>
          <a:chExt cx="0" cy="0"/>
        </a:xfrm>
      </p:grpSpPr>
      <p:sp>
        <p:nvSpPr>
          <p:cNvPr id="4187" name="Google Shape;4187;gd362d286f3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8" name="Google Shape;4188;gd362d286f3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8"/>
        <p:cNvGrpSpPr/>
        <p:nvPr/>
      </p:nvGrpSpPr>
      <p:grpSpPr>
        <a:xfrm>
          <a:off x="0" y="0"/>
          <a:ext cx="0" cy="0"/>
          <a:chOff x="0" y="0"/>
          <a:chExt cx="0" cy="0"/>
        </a:xfrm>
      </p:grpSpPr>
      <p:sp>
        <p:nvSpPr>
          <p:cNvPr id="4159" name="Google Shape;4159;gb80dbe04d7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0" name="Google Shape;4160;gb80dbe04d7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521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87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0"/>
        <p:cNvGrpSpPr/>
        <p:nvPr/>
      </p:nvGrpSpPr>
      <p:grpSpPr>
        <a:xfrm>
          <a:off x="0" y="0"/>
          <a:ext cx="0" cy="0"/>
          <a:chOff x="0" y="0"/>
          <a:chExt cx="0" cy="0"/>
        </a:xfrm>
      </p:grpSpPr>
      <p:sp>
        <p:nvSpPr>
          <p:cNvPr id="3401" name="Google Shape;3401;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2" name="Google Shape;3402;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30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81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6"/>
        <p:cNvGrpSpPr/>
        <p:nvPr/>
      </p:nvGrpSpPr>
      <p:grpSpPr>
        <a:xfrm>
          <a:off x="0" y="0"/>
          <a:ext cx="0" cy="0"/>
          <a:chOff x="0" y="0"/>
          <a:chExt cx="0" cy="0"/>
        </a:xfrm>
      </p:grpSpPr>
      <p:sp>
        <p:nvSpPr>
          <p:cNvPr id="3517" name="Google Shape;3517;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8" name="Google Shape;3518;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286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600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983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774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652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e2812c4e9a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e2812c4e9a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8"/>
        <p:cNvGrpSpPr/>
        <p:nvPr/>
      </p:nvGrpSpPr>
      <p:grpSpPr>
        <a:xfrm>
          <a:off x="0" y="0"/>
          <a:ext cx="0" cy="0"/>
          <a:chOff x="0" y="0"/>
          <a:chExt cx="0" cy="0"/>
        </a:xfrm>
      </p:grpSpPr>
      <p:sp>
        <p:nvSpPr>
          <p:cNvPr id="4519" name="Google Shape;4519;gd362d286f3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0" name="Google Shape;4520;gd362d286f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0"/>
        <p:cNvGrpSpPr/>
        <p:nvPr/>
      </p:nvGrpSpPr>
      <p:grpSpPr>
        <a:xfrm>
          <a:off x="0" y="0"/>
          <a:ext cx="0" cy="0"/>
          <a:chOff x="0" y="0"/>
          <a:chExt cx="0" cy="0"/>
        </a:xfrm>
      </p:grpSpPr>
      <p:sp>
        <p:nvSpPr>
          <p:cNvPr id="3401" name="Google Shape;3401;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2" name="Google Shape;3402;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44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6"/>
        <p:cNvGrpSpPr/>
        <p:nvPr/>
      </p:nvGrpSpPr>
      <p:grpSpPr>
        <a:xfrm>
          <a:off x="0" y="0"/>
          <a:ext cx="0" cy="0"/>
          <a:chOff x="0" y="0"/>
          <a:chExt cx="0" cy="0"/>
        </a:xfrm>
      </p:grpSpPr>
      <p:sp>
        <p:nvSpPr>
          <p:cNvPr id="3407" name="Google Shape;3407;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8" name="Google Shape;3408;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d362d286f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d362d286f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d362d286f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6"/>
        <p:cNvGrpSpPr/>
        <p:nvPr/>
      </p:nvGrpSpPr>
      <p:grpSpPr>
        <a:xfrm>
          <a:off x="0" y="0"/>
          <a:ext cx="0" cy="0"/>
          <a:chOff x="0" y="0"/>
          <a:chExt cx="0" cy="0"/>
        </a:xfrm>
      </p:grpSpPr>
      <p:sp>
        <p:nvSpPr>
          <p:cNvPr id="3517" name="Google Shape;3517;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8" name="Google Shape;3518;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5"/>
        <p:cNvGrpSpPr/>
        <p:nvPr/>
      </p:nvGrpSpPr>
      <p:grpSpPr>
        <a:xfrm>
          <a:off x="0" y="0"/>
          <a:ext cx="0" cy="0"/>
          <a:chOff x="0" y="0"/>
          <a:chExt cx="0" cy="0"/>
        </a:xfrm>
      </p:grpSpPr>
      <p:sp>
        <p:nvSpPr>
          <p:cNvPr id="3566" name="Google Shape;3566;gd362d286f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7" name="Google Shape;3567;gd362d286f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48900" y="1788450"/>
            <a:ext cx="4846200" cy="2011800"/>
          </a:xfrm>
          <a:prstGeom prst="rect">
            <a:avLst/>
          </a:prstGeom>
        </p:spPr>
        <p:txBody>
          <a:bodyPr spcFirstLastPara="1" wrap="square" lIns="0" tIns="0" rIns="274300" bIns="0" anchor="ctr" anchorCtr="0">
            <a:noAutofit/>
          </a:bodyPr>
          <a:lstStyle>
            <a:lvl1pPr lvl="0" algn="ctr">
              <a:lnSpc>
                <a:spcPct val="5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92525" y="3800250"/>
            <a:ext cx="4359000" cy="274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206451" y="-62"/>
            <a:ext cx="4937558" cy="1645844"/>
            <a:chOff x="2602150" y="472950"/>
            <a:chExt cx="4755425" cy="1836675"/>
          </a:xfrm>
        </p:grpSpPr>
        <p:sp>
          <p:nvSpPr>
            <p:cNvPr id="12" name="Google Shape;12;p2"/>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rot="10800000">
            <a:off x="-10" y="3497696"/>
            <a:ext cx="4937558" cy="1645844"/>
            <a:chOff x="2602150" y="472950"/>
            <a:chExt cx="4755425" cy="1836675"/>
          </a:xfrm>
        </p:grpSpPr>
        <p:sp>
          <p:nvSpPr>
            <p:cNvPr id="69" name="Google Shape;69;p2"/>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80"/>
        <p:cNvGrpSpPr/>
        <p:nvPr/>
      </p:nvGrpSpPr>
      <p:grpSpPr>
        <a:xfrm>
          <a:off x="0" y="0"/>
          <a:ext cx="0" cy="0"/>
          <a:chOff x="0" y="0"/>
          <a:chExt cx="0" cy="0"/>
        </a:xfrm>
      </p:grpSpPr>
      <p:sp>
        <p:nvSpPr>
          <p:cNvPr id="1181" name="Google Shape;1181;p13"/>
          <p:cNvSpPr txBox="1">
            <a:spLocks noGrp="1"/>
          </p:cNvSpPr>
          <p:nvPr>
            <p:ph type="title"/>
          </p:nvPr>
        </p:nvSpPr>
        <p:spPr>
          <a:xfrm>
            <a:off x="719996" y="2376623"/>
            <a:ext cx="5943600" cy="914400"/>
          </a:xfrm>
          <a:prstGeom prst="rect">
            <a:avLst/>
          </a:prstGeom>
        </p:spPr>
        <p:txBody>
          <a:bodyPr spcFirstLastPara="1" wrap="square" lIns="0" tIns="0" rIns="274300" bIns="0"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2" name="Google Shape;1182;p13"/>
          <p:cNvSpPr txBox="1">
            <a:spLocks noGrp="1"/>
          </p:cNvSpPr>
          <p:nvPr>
            <p:ph type="title" idx="2" hasCustomPrompt="1"/>
          </p:nvPr>
        </p:nvSpPr>
        <p:spPr>
          <a:xfrm>
            <a:off x="719996" y="1096523"/>
            <a:ext cx="1828800" cy="1280100"/>
          </a:xfrm>
          <a:prstGeom prst="rect">
            <a:avLst/>
          </a:prstGeom>
        </p:spPr>
        <p:txBody>
          <a:bodyPr spcFirstLastPara="1" wrap="square" lIns="0" tIns="0" rIns="274300" bIns="0" anchor="ctr" anchorCtr="0">
            <a:noAutofit/>
          </a:bodyPr>
          <a:lstStyle>
            <a:lvl1pPr lvl="0" rtl="0">
              <a:spcBef>
                <a:spcPts val="0"/>
              </a:spcBef>
              <a:spcAft>
                <a:spcPts val="0"/>
              </a:spcAft>
              <a:buSzPts val="6000"/>
              <a:buNone/>
              <a:defRPr sz="10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3" name="Google Shape;1183;p13"/>
          <p:cNvSpPr txBox="1">
            <a:spLocks noGrp="1"/>
          </p:cNvSpPr>
          <p:nvPr>
            <p:ph type="subTitle" idx="1"/>
          </p:nvPr>
        </p:nvSpPr>
        <p:spPr>
          <a:xfrm>
            <a:off x="719996" y="3291023"/>
            <a:ext cx="45720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84" name="Google Shape;1184;p13"/>
          <p:cNvGrpSpPr/>
          <p:nvPr/>
        </p:nvGrpSpPr>
        <p:grpSpPr>
          <a:xfrm>
            <a:off x="4206451" y="-62"/>
            <a:ext cx="4937558" cy="1645844"/>
            <a:chOff x="2602150" y="472950"/>
            <a:chExt cx="4755425" cy="1836675"/>
          </a:xfrm>
        </p:grpSpPr>
        <p:sp>
          <p:nvSpPr>
            <p:cNvPr id="1185" name="Google Shape;1185;p13"/>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3"/>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3"/>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3"/>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3"/>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3"/>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3"/>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13"/>
          <p:cNvGrpSpPr/>
          <p:nvPr/>
        </p:nvGrpSpPr>
        <p:grpSpPr>
          <a:xfrm rot="10800000">
            <a:off x="-10" y="3497696"/>
            <a:ext cx="4937558" cy="1645844"/>
            <a:chOff x="2602150" y="472950"/>
            <a:chExt cx="4755425" cy="1836675"/>
          </a:xfrm>
        </p:grpSpPr>
        <p:sp>
          <p:nvSpPr>
            <p:cNvPr id="1242" name="Google Shape;1242;p13"/>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298"/>
        <p:cNvGrpSpPr/>
        <p:nvPr/>
      </p:nvGrpSpPr>
      <p:grpSpPr>
        <a:xfrm>
          <a:off x="0" y="0"/>
          <a:ext cx="0" cy="0"/>
          <a:chOff x="0" y="0"/>
          <a:chExt cx="0" cy="0"/>
        </a:xfrm>
      </p:grpSpPr>
      <p:sp>
        <p:nvSpPr>
          <p:cNvPr id="1299" name="Google Shape;1299;p14"/>
          <p:cNvSpPr txBox="1">
            <a:spLocks noGrp="1"/>
          </p:cNvSpPr>
          <p:nvPr>
            <p:ph type="title"/>
          </p:nvPr>
        </p:nvSpPr>
        <p:spPr>
          <a:xfrm>
            <a:off x="2853200" y="2741296"/>
            <a:ext cx="5570700" cy="914400"/>
          </a:xfrm>
          <a:prstGeom prst="rect">
            <a:avLst/>
          </a:prstGeom>
        </p:spPr>
        <p:txBody>
          <a:bodyPr spcFirstLastPara="1" wrap="square" lIns="0" tIns="0" rIns="274300" bIns="0"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00" name="Google Shape;1300;p14"/>
          <p:cNvSpPr txBox="1">
            <a:spLocks noGrp="1"/>
          </p:cNvSpPr>
          <p:nvPr>
            <p:ph type="title" idx="2" hasCustomPrompt="1"/>
          </p:nvPr>
        </p:nvSpPr>
        <p:spPr>
          <a:xfrm>
            <a:off x="6709798" y="1461196"/>
            <a:ext cx="1714200" cy="1280100"/>
          </a:xfrm>
          <a:prstGeom prst="rect">
            <a:avLst/>
          </a:prstGeom>
        </p:spPr>
        <p:txBody>
          <a:bodyPr spcFirstLastPara="1" wrap="square" lIns="0" tIns="0" rIns="274300" bIns="0" anchor="ctr" anchorCtr="0">
            <a:noAutofit/>
          </a:bodyPr>
          <a:lstStyle>
            <a:lvl1pPr lvl="0" algn="r" rtl="0">
              <a:spcBef>
                <a:spcPts val="0"/>
              </a:spcBef>
              <a:spcAft>
                <a:spcPts val="0"/>
              </a:spcAft>
              <a:buSzPts val="6000"/>
              <a:buNone/>
              <a:defRPr sz="10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01" name="Google Shape;1301;p14"/>
          <p:cNvSpPr txBox="1">
            <a:spLocks noGrp="1"/>
          </p:cNvSpPr>
          <p:nvPr>
            <p:ph type="subTitle" idx="1"/>
          </p:nvPr>
        </p:nvSpPr>
        <p:spPr>
          <a:xfrm>
            <a:off x="4138733" y="3655696"/>
            <a:ext cx="4284900" cy="274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02" name="Google Shape;1302;p14"/>
          <p:cNvGrpSpPr/>
          <p:nvPr/>
        </p:nvGrpSpPr>
        <p:grpSpPr>
          <a:xfrm>
            <a:off x="4206451" y="-62"/>
            <a:ext cx="4937558" cy="1645844"/>
            <a:chOff x="2602150" y="472950"/>
            <a:chExt cx="4755425" cy="1836675"/>
          </a:xfrm>
        </p:grpSpPr>
        <p:sp>
          <p:nvSpPr>
            <p:cNvPr id="1303" name="Google Shape;1303;p14"/>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4"/>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4"/>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4"/>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4"/>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4"/>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4"/>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4"/>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4"/>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4"/>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4"/>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4"/>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4"/>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4"/>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4"/>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4"/>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4"/>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4"/>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4"/>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4"/>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4"/>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4"/>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4"/>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4"/>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4"/>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4"/>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4"/>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4"/>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4"/>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4"/>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4"/>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4"/>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4"/>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4"/>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4"/>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4"/>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4"/>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4"/>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4"/>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4"/>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4"/>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4"/>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4"/>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4"/>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4"/>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4"/>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4"/>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14"/>
          <p:cNvGrpSpPr/>
          <p:nvPr/>
        </p:nvGrpSpPr>
        <p:grpSpPr>
          <a:xfrm rot="10800000">
            <a:off x="-10" y="3497696"/>
            <a:ext cx="4937558" cy="1645844"/>
            <a:chOff x="2602150" y="472950"/>
            <a:chExt cx="4755425" cy="1836675"/>
          </a:xfrm>
        </p:grpSpPr>
        <p:sp>
          <p:nvSpPr>
            <p:cNvPr id="1360" name="Google Shape;1360;p14"/>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4"/>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4"/>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4"/>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4"/>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4"/>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4"/>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16"/>
        <p:cNvGrpSpPr/>
        <p:nvPr/>
      </p:nvGrpSpPr>
      <p:grpSpPr>
        <a:xfrm>
          <a:off x="0" y="0"/>
          <a:ext cx="0" cy="0"/>
          <a:chOff x="0" y="0"/>
          <a:chExt cx="0" cy="0"/>
        </a:xfrm>
      </p:grpSpPr>
      <p:sp>
        <p:nvSpPr>
          <p:cNvPr id="1417" name="Google Shape;1417;p15"/>
          <p:cNvSpPr txBox="1">
            <a:spLocks noGrp="1"/>
          </p:cNvSpPr>
          <p:nvPr>
            <p:ph type="title"/>
          </p:nvPr>
        </p:nvSpPr>
        <p:spPr>
          <a:xfrm>
            <a:off x="720000" y="2781143"/>
            <a:ext cx="1645800" cy="456900"/>
          </a:xfrm>
          <a:prstGeom prst="rect">
            <a:avLst/>
          </a:prstGeom>
        </p:spPr>
        <p:txBody>
          <a:bodyPr spcFirstLastPara="1" wrap="square" lIns="0" tIns="0" rIns="27430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18" name="Google Shape;1418;p15"/>
          <p:cNvSpPr txBox="1">
            <a:spLocks noGrp="1"/>
          </p:cNvSpPr>
          <p:nvPr>
            <p:ph type="title" idx="2" hasCustomPrompt="1"/>
          </p:nvPr>
        </p:nvSpPr>
        <p:spPr>
          <a:xfrm>
            <a:off x="1093650" y="1673579"/>
            <a:ext cx="898500" cy="593400"/>
          </a:xfrm>
          <a:prstGeom prst="rect">
            <a:avLst/>
          </a:prstGeom>
        </p:spPr>
        <p:txBody>
          <a:bodyPr spcFirstLastPara="1" wrap="square" lIns="0" tIns="0" rIns="274300" bIns="0"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9" name="Google Shape;1419;p15"/>
          <p:cNvSpPr txBox="1">
            <a:spLocks noGrp="1"/>
          </p:cNvSpPr>
          <p:nvPr>
            <p:ph type="subTitle" idx="1"/>
          </p:nvPr>
        </p:nvSpPr>
        <p:spPr>
          <a:xfrm>
            <a:off x="720000" y="3238188"/>
            <a:ext cx="16458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0" name="Google Shape;1420;p15"/>
          <p:cNvSpPr txBox="1">
            <a:spLocks noGrp="1"/>
          </p:cNvSpPr>
          <p:nvPr>
            <p:ph type="title" idx="3"/>
          </p:nvPr>
        </p:nvSpPr>
        <p:spPr>
          <a:xfrm>
            <a:off x="2739400" y="2781143"/>
            <a:ext cx="1645800" cy="456900"/>
          </a:xfrm>
          <a:prstGeom prst="rect">
            <a:avLst/>
          </a:prstGeom>
        </p:spPr>
        <p:txBody>
          <a:bodyPr spcFirstLastPara="1" wrap="square" lIns="0" tIns="0" rIns="27430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1" name="Google Shape;1421;p15"/>
          <p:cNvSpPr txBox="1">
            <a:spLocks noGrp="1"/>
          </p:cNvSpPr>
          <p:nvPr>
            <p:ph type="title" idx="4" hasCustomPrompt="1"/>
          </p:nvPr>
        </p:nvSpPr>
        <p:spPr>
          <a:xfrm>
            <a:off x="3113050" y="1673579"/>
            <a:ext cx="898500" cy="593400"/>
          </a:xfrm>
          <a:prstGeom prst="rect">
            <a:avLst/>
          </a:prstGeom>
        </p:spPr>
        <p:txBody>
          <a:bodyPr spcFirstLastPara="1" wrap="square" lIns="0" tIns="0" rIns="274300" bIns="0"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2" name="Google Shape;1422;p15"/>
          <p:cNvSpPr txBox="1">
            <a:spLocks noGrp="1"/>
          </p:cNvSpPr>
          <p:nvPr>
            <p:ph type="subTitle" idx="5"/>
          </p:nvPr>
        </p:nvSpPr>
        <p:spPr>
          <a:xfrm>
            <a:off x="2739400" y="3238188"/>
            <a:ext cx="16458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3" name="Google Shape;1423;p15"/>
          <p:cNvSpPr txBox="1">
            <a:spLocks noGrp="1"/>
          </p:cNvSpPr>
          <p:nvPr>
            <p:ph type="title" idx="6"/>
          </p:nvPr>
        </p:nvSpPr>
        <p:spPr>
          <a:xfrm>
            <a:off x="4758800" y="2781143"/>
            <a:ext cx="1645800" cy="456900"/>
          </a:xfrm>
          <a:prstGeom prst="rect">
            <a:avLst/>
          </a:prstGeom>
        </p:spPr>
        <p:txBody>
          <a:bodyPr spcFirstLastPara="1" wrap="square" lIns="0" tIns="0" rIns="27430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4" name="Google Shape;1424;p15"/>
          <p:cNvSpPr txBox="1">
            <a:spLocks noGrp="1"/>
          </p:cNvSpPr>
          <p:nvPr>
            <p:ph type="title" idx="7" hasCustomPrompt="1"/>
          </p:nvPr>
        </p:nvSpPr>
        <p:spPr>
          <a:xfrm>
            <a:off x="5132450" y="1673579"/>
            <a:ext cx="898500" cy="593400"/>
          </a:xfrm>
          <a:prstGeom prst="rect">
            <a:avLst/>
          </a:prstGeom>
        </p:spPr>
        <p:txBody>
          <a:bodyPr spcFirstLastPara="1" wrap="square" lIns="0" tIns="0" rIns="274300" bIns="0"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5" name="Google Shape;1425;p15"/>
          <p:cNvSpPr txBox="1">
            <a:spLocks noGrp="1"/>
          </p:cNvSpPr>
          <p:nvPr>
            <p:ph type="subTitle" idx="8"/>
          </p:nvPr>
        </p:nvSpPr>
        <p:spPr>
          <a:xfrm>
            <a:off x="4758800" y="3238188"/>
            <a:ext cx="16458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6" name="Google Shape;1426;p15"/>
          <p:cNvSpPr txBox="1">
            <a:spLocks noGrp="1"/>
          </p:cNvSpPr>
          <p:nvPr>
            <p:ph type="title" idx="9"/>
          </p:nvPr>
        </p:nvSpPr>
        <p:spPr>
          <a:xfrm>
            <a:off x="6778200" y="2779336"/>
            <a:ext cx="1645800" cy="456900"/>
          </a:xfrm>
          <a:prstGeom prst="rect">
            <a:avLst/>
          </a:prstGeom>
        </p:spPr>
        <p:txBody>
          <a:bodyPr spcFirstLastPara="1" wrap="square" lIns="0" tIns="0" rIns="27430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7" name="Google Shape;1427;p15"/>
          <p:cNvSpPr txBox="1">
            <a:spLocks noGrp="1"/>
          </p:cNvSpPr>
          <p:nvPr>
            <p:ph type="title" idx="13" hasCustomPrompt="1"/>
          </p:nvPr>
        </p:nvSpPr>
        <p:spPr>
          <a:xfrm>
            <a:off x="7151850" y="1673579"/>
            <a:ext cx="898500" cy="593400"/>
          </a:xfrm>
          <a:prstGeom prst="rect">
            <a:avLst/>
          </a:prstGeom>
        </p:spPr>
        <p:txBody>
          <a:bodyPr spcFirstLastPara="1" wrap="square" lIns="0" tIns="0" rIns="274300" bIns="0"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8" name="Google Shape;1428;p15"/>
          <p:cNvSpPr txBox="1">
            <a:spLocks noGrp="1"/>
          </p:cNvSpPr>
          <p:nvPr>
            <p:ph type="subTitle" idx="14"/>
          </p:nvPr>
        </p:nvSpPr>
        <p:spPr>
          <a:xfrm>
            <a:off x="6778200" y="3236236"/>
            <a:ext cx="16458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9" name="Google Shape;1429;p15"/>
          <p:cNvSpPr txBox="1">
            <a:spLocks noGrp="1"/>
          </p:cNvSpPr>
          <p:nvPr>
            <p:ph type="title" idx="15"/>
          </p:nvPr>
        </p:nvSpPr>
        <p:spPr>
          <a:xfrm>
            <a:off x="720000" y="427096"/>
            <a:ext cx="7704000" cy="484500"/>
          </a:xfrm>
          <a:prstGeom prst="rect">
            <a:avLst/>
          </a:prstGeom>
        </p:spPr>
        <p:txBody>
          <a:bodyPr spcFirstLastPara="1" wrap="square" lIns="0" tIns="0" rIns="27430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30" name="Google Shape;1430;p15"/>
          <p:cNvGrpSpPr/>
          <p:nvPr/>
        </p:nvGrpSpPr>
        <p:grpSpPr>
          <a:xfrm>
            <a:off x="6392519" y="-73"/>
            <a:ext cx="2751489" cy="914480"/>
            <a:chOff x="2602150" y="472950"/>
            <a:chExt cx="4755425" cy="1836675"/>
          </a:xfrm>
        </p:grpSpPr>
        <p:sp>
          <p:nvSpPr>
            <p:cNvPr id="1431" name="Google Shape;1431;p15"/>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5"/>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5"/>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5"/>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5"/>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5"/>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5"/>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5"/>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5"/>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5"/>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5"/>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5"/>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5"/>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5"/>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5"/>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5"/>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5"/>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5"/>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5"/>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15"/>
          <p:cNvGrpSpPr/>
          <p:nvPr/>
        </p:nvGrpSpPr>
        <p:grpSpPr>
          <a:xfrm rot="10800000">
            <a:off x="-1" y="4237624"/>
            <a:ext cx="2751489" cy="914480"/>
            <a:chOff x="2602150" y="472950"/>
            <a:chExt cx="4755425" cy="1836675"/>
          </a:xfrm>
        </p:grpSpPr>
        <p:sp>
          <p:nvSpPr>
            <p:cNvPr id="1488" name="Google Shape;1488;p15"/>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89" name="Google Shape;1489;p15"/>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0" name="Google Shape;1490;p15"/>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1" name="Google Shape;1491;p15"/>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2" name="Google Shape;1492;p15"/>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3" name="Google Shape;1493;p15"/>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4" name="Google Shape;1494;p15"/>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5" name="Google Shape;1495;p15"/>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6" name="Google Shape;1496;p15"/>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7" name="Google Shape;1497;p15"/>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8" name="Google Shape;1498;p15"/>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99" name="Google Shape;1499;p15"/>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0" name="Google Shape;1500;p15"/>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1" name="Google Shape;1501;p15"/>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2" name="Google Shape;1502;p15"/>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3" name="Google Shape;1503;p15"/>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4" name="Google Shape;1504;p15"/>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5" name="Google Shape;1505;p15"/>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6" name="Google Shape;1506;p15"/>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7" name="Google Shape;1507;p15"/>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8" name="Google Shape;1508;p15"/>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09" name="Google Shape;1509;p15"/>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0" name="Google Shape;1510;p15"/>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1" name="Google Shape;1511;p15"/>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2" name="Google Shape;1512;p15"/>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3" name="Google Shape;1513;p15"/>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4" name="Google Shape;1514;p15"/>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5" name="Google Shape;1515;p15"/>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6" name="Google Shape;1516;p15"/>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7" name="Google Shape;1517;p15"/>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8" name="Google Shape;1518;p15"/>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19" name="Google Shape;1519;p15"/>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0" name="Google Shape;1520;p15"/>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1" name="Google Shape;1521;p15"/>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2" name="Google Shape;1522;p15"/>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3" name="Google Shape;1523;p15"/>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4" name="Google Shape;1524;p15"/>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5" name="Google Shape;1525;p15"/>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6" name="Google Shape;1526;p15"/>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7" name="Google Shape;1527;p15"/>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8" name="Google Shape;1528;p15"/>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29" name="Google Shape;1529;p15"/>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0" name="Google Shape;1530;p15"/>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1" name="Google Shape;1531;p15"/>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2" name="Google Shape;1532;p15"/>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3" name="Google Shape;1533;p15"/>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4" name="Google Shape;1534;p15"/>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5" name="Google Shape;1535;p15"/>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6" name="Google Shape;1536;p15"/>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7" name="Google Shape;1537;p15"/>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8" name="Google Shape;1538;p15"/>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39" name="Google Shape;1539;p15"/>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40" name="Google Shape;1540;p15"/>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41" name="Google Shape;1541;p15"/>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42" name="Google Shape;1542;p15"/>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43" name="Google Shape;1543;p15"/>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44"/>
        <p:cNvGrpSpPr/>
        <p:nvPr/>
      </p:nvGrpSpPr>
      <p:grpSpPr>
        <a:xfrm>
          <a:off x="0" y="0"/>
          <a:ext cx="0" cy="0"/>
          <a:chOff x="0" y="0"/>
          <a:chExt cx="0" cy="0"/>
        </a:xfrm>
      </p:grpSpPr>
      <p:sp>
        <p:nvSpPr>
          <p:cNvPr id="1545" name="Google Shape;1545;p16"/>
          <p:cNvSpPr txBox="1">
            <a:spLocks noGrp="1"/>
          </p:cNvSpPr>
          <p:nvPr>
            <p:ph type="title"/>
          </p:nvPr>
        </p:nvSpPr>
        <p:spPr>
          <a:xfrm>
            <a:off x="5863800" y="3330100"/>
            <a:ext cx="2560200" cy="457200"/>
          </a:xfrm>
          <a:prstGeom prst="rect">
            <a:avLst/>
          </a:prstGeom>
        </p:spPr>
        <p:txBody>
          <a:bodyPr spcFirstLastPara="1" wrap="square" lIns="0" tIns="0" rIns="274300" bIns="0"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46" name="Google Shape;1546;p16"/>
          <p:cNvSpPr txBox="1">
            <a:spLocks noGrp="1"/>
          </p:cNvSpPr>
          <p:nvPr>
            <p:ph type="subTitle" idx="1"/>
          </p:nvPr>
        </p:nvSpPr>
        <p:spPr>
          <a:xfrm>
            <a:off x="720000" y="1946850"/>
            <a:ext cx="6400800" cy="1005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547" name="Google Shape;1547;p16"/>
          <p:cNvGrpSpPr/>
          <p:nvPr/>
        </p:nvGrpSpPr>
        <p:grpSpPr>
          <a:xfrm>
            <a:off x="4206451" y="-62"/>
            <a:ext cx="4937558" cy="1645844"/>
            <a:chOff x="2602150" y="472950"/>
            <a:chExt cx="4755425" cy="1836675"/>
          </a:xfrm>
        </p:grpSpPr>
        <p:sp>
          <p:nvSpPr>
            <p:cNvPr id="1548" name="Google Shape;1548;p16"/>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6"/>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6"/>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6"/>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6"/>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6"/>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6"/>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6"/>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6"/>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6"/>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6"/>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6"/>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6"/>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6"/>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6"/>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6"/>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6"/>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6"/>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6"/>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6"/>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6"/>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6"/>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6"/>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6"/>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6"/>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6"/>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6"/>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6"/>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6"/>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6"/>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16"/>
          <p:cNvGrpSpPr/>
          <p:nvPr/>
        </p:nvGrpSpPr>
        <p:grpSpPr>
          <a:xfrm rot="10800000">
            <a:off x="-10" y="3497696"/>
            <a:ext cx="4937558" cy="1645844"/>
            <a:chOff x="2602150" y="472950"/>
            <a:chExt cx="4755425" cy="1836675"/>
          </a:xfrm>
        </p:grpSpPr>
        <p:sp>
          <p:nvSpPr>
            <p:cNvPr id="1605" name="Google Shape;1605;p16"/>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6"/>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6"/>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6"/>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6"/>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6"/>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6"/>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6"/>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6"/>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6"/>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6"/>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6"/>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6"/>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6"/>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6"/>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6"/>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6"/>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6"/>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6"/>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6"/>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6"/>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6"/>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6"/>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6"/>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6"/>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6"/>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6"/>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863"/>
        <p:cNvGrpSpPr/>
        <p:nvPr/>
      </p:nvGrpSpPr>
      <p:grpSpPr>
        <a:xfrm>
          <a:off x="0" y="0"/>
          <a:ext cx="0" cy="0"/>
          <a:chOff x="0" y="0"/>
          <a:chExt cx="0" cy="0"/>
        </a:xfrm>
      </p:grpSpPr>
      <p:sp>
        <p:nvSpPr>
          <p:cNvPr id="2864" name="Google Shape;2864;p27"/>
          <p:cNvSpPr txBox="1">
            <a:spLocks noGrp="1"/>
          </p:cNvSpPr>
          <p:nvPr>
            <p:ph type="title" hasCustomPrompt="1"/>
          </p:nvPr>
        </p:nvSpPr>
        <p:spPr>
          <a:xfrm>
            <a:off x="720000" y="1611677"/>
            <a:ext cx="2194500" cy="828300"/>
          </a:xfrm>
          <a:prstGeom prst="rect">
            <a:avLst/>
          </a:prstGeom>
        </p:spPr>
        <p:txBody>
          <a:bodyPr spcFirstLastPara="1" wrap="square" lIns="0" tIns="0" rIns="274300" bIns="0"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65" name="Google Shape;2865;p27"/>
          <p:cNvSpPr txBox="1">
            <a:spLocks noGrp="1"/>
          </p:cNvSpPr>
          <p:nvPr>
            <p:ph type="subTitle" idx="1"/>
          </p:nvPr>
        </p:nvSpPr>
        <p:spPr>
          <a:xfrm>
            <a:off x="720000" y="3111246"/>
            <a:ext cx="21945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PT Sans"/>
                <a:ea typeface="PT Sans"/>
                <a:cs typeface="PT Sans"/>
                <a:sym typeface="PT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6" name="Google Shape;2866;p27"/>
          <p:cNvSpPr txBox="1">
            <a:spLocks noGrp="1"/>
          </p:cNvSpPr>
          <p:nvPr>
            <p:ph type="title" idx="2" hasCustomPrompt="1"/>
          </p:nvPr>
        </p:nvSpPr>
        <p:spPr>
          <a:xfrm>
            <a:off x="3474750" y="1611677"/>
            <a:ext cx="2194500" cy="828300"/>
          </a:xfrm>
          <a:prstGeom prst="rect">
            <a:avLst/>
          </a:prstGeom>
        </p:spPr>
        <p:txBody>
          <a:bodyPr spcFirstLastPara="1" wrap="square" lIns="0" tIns="0" rIns="274300" bIns="0"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67" name="Google Shape;2867;p27"/>
          <p:cNvSpPr txBox="1">
            <a:spLocks noGrp="1"/>
          </p:cNvSpPr>
          <p:nvPr>
            <p:ph type="subTitle" idx="3"/>
          </p:nvPr>
        </p:nvSpPr>
        <p:spPr>
          <a:xfrm>
            <a:off x="3474750" y="3111213"/>
            <a:ext cx="21945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PT Sans"/>
                <a:ea typeface="PT Sans"/>
                <a:cs typeface="PT Sans"/>
                <a:sym typeface="PT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8" name="Google Shape;2868;p27"/>
          <p:cNvSpPr txBox="1">
            <a:spLocks noGrp="1"/>
          </p:cNvSpPr>
          <p:nvPr>
            <p:ph type="title" idx="4" hasCustomPrompt="1"/>
          </p:nvPr>
        </p:nvSpPr>
        <p:spPr>
          <a:xfrm>
            <a:off x="6229500" y="1611677"/>
            <a:ext cx="2194500" cy="828300"/>
          </a:xfrm>
          <a:prstGeom prst="rect">
            <a:avLst/>
          </a:prstGeom>
        </p:spPr>
        <p:txBody>
          <a:bodyPr spcFirstLastPara="1" wrap="square" lIns="0" tIns="0" rIns="274300" bIns="0"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69" name="Google Shape;2869;p27"/>
          <p:cNvSpPr txBox="1">
            <a:spLocks noGrp="1"/>
          </p:cNvSpPr>
          <p:nvPr>
            <p:ph type="subTitle" idx="5"/>
          </p:nvPr>
        </p:nvSpPr>
        <p:spPr>
          <a:xfrm>
            <a:off x="6229500" y="3111213"/>
            <a:ext cx="21945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PT Sans"/>
                <a:ea typeface="PT Sans"/>
                <a:cs typeface="PT Sans"/>
                <a:sym typeface="PT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70" name="Google Shape;2870;p27"/>
          <p:cNvGrpSpPr/>
          <p:nvPr/>
        </p:nvGrpSpPr>
        <p:grpSpPr>
          <a:xfrm>
            <a:off x="6392519" y="-73"/>
            <a:ext cx="2751489" cy="914480"/>
            <a:chOff x="2602150" y="472950"/>
            <a:chExt cx="4755425" cy="1836675"/>
          </a:xfrm>
        </p:grpSpPr>
        <p:sp>
          <p:nvSpPr>
            <p:cNvPr id="2871" name="Google Shape;2871;p27"/>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7"/>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7"/>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7"/>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7"/>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7"/>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7"/>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7"/>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7"/>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7"/>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7"/>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7"/>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7"/>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7"/>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7"/>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7"/>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7"/>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7"/>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7"/>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7"/>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7"/>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7"/>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7"/>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7"/>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7"/>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7"/>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7"/>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7"/>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7"/>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7"/>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7"/>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7"/>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7"/>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7"/>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7"/>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7"/>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7"/>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7"/>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7"/>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7"/>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7"/>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7"/>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7"/>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7"/>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7"/>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7"/>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7"/>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7"/>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7"/>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7"/>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7"/>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7"/>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7"/>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7"/>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7"/>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7"/>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27"/>
          <p:cNvGrpSpPr/>
          <p:nvPr/>
        </p:nvGrpSpPr>
        <p:grpSpPr>
          <a:xfrm rot="10800000">
            <a:off x="-1" y="4237624"/>
            <a:ext cx="2751489" cy="914480"/>
            <a:chOff x="2602150" y="472950"/>
            <a:chExt cx="4755425" cy="1836675"/>
          </a:xfrm>
        </p:grpSpPr>
        <p:sp>
          <p:nvSpPr>
            <p:cNvPr id="2928" name="Google Shape;2928;p27"/>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29" name="Google Shape;2929;p27"/>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0" name="Google Shape;2930;p27"/>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1" name="Google Shape;2931;p27"/>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2" name="Google Shape;2932;p27"/>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3" name="Google Shape;2933;p27"/>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4" name="Google Shape;2934;p27"/>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5" name="Google Shape;2935;p27"/>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6" name="Google Shape;2936;p27"/>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7" name="Google Shape;2937;p27"/>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8" name="Google Shape;2938;p27"/>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39" name="Google Shape;2939;p27"/>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0" name="Google Shape;2940;p27"/>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1" name="Google Shape;2941;p27"/>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2" name="Google Shape;2942;p27"/>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3" name="Google Shape;2943;p27"/>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4" name="Google Shape;2944;p27"/>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5" name="Google Shape;2945;p27"/>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6" name="Google Shape;2946;p27"/>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7" name="Google Shape;2947;p27"/>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8" name="Google Shape;2948;p27"/>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49" name="Google Shape;2949;p27"/>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0" name="Google Shape;2950;p27"/>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1" name="Google Shape;2951;p27"/>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2" name="Google Shape;2952;p27"/>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3" name="Google Shape;2953;p27"/>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4" name="Google Shape;2954;p27"/>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5" name="Google Shape;2955;p27"/>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6" name="Google Shape;2956;p27"/>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7" name="Google Shape;2957;p27"/>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8" name="Google Shape;2958;p27"/>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59" name="Google Shape;2959;p27"/>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0" name="Google Shape;2960;p27"/>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1" name="Google Shape;2961;p27"/>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2" name="Google Shape;2962;p27"/>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3" name="Google Shape;2963;p27"/>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4" name="Google Shape;2964;p27"/>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5" name="Google Shape;2965;p27"/>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6" name="Google Shape;2966;p27"/>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7" name="Google Shape;2967;p27"/>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8" name="Google Shape;2968;p27"/>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69" name="Google Shape;2969;p27"/>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0" name="Google Shape;2970;p27"/>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1" name="Google Shape;2971;p27"/>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2" name="Google Shape;2972;p27"/>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3" name="Google Shape;2973;p27"/>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4" name="Google Shape;2974;p27"/>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5" name="Google Shape;2975;p27"/>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6" name="Google Shape;2976;p27"/>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7" name="Google Shape;2977;p27"/>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8" name="Google Shape;2978;p27"/>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79" name="Google Shape;2979;p27"/>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80" name="Google Shape;2980;p27"/>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81" name="Google Shape;2981;p27"/>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82" name="Google Shape;2982;p27"/>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83" name="Google Shape;2983;p27"/>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02"/>
        <p:cNvGrpSpPr/>
        <p:nvPr/>
      </p:nvGrpSpPr>
      <p:grpSpPr>
        <a:xfrm>
          <a:off x="0" y="0"/>
          <a:ext cx="0" cy="0"/>
          <a:chOff x="0" y="0"/>
          <a:chExt cx="0" cy="0"/>
        </a:xfrm>
      </p:grpSpPr>
      <p:grpSp>
        <p:nvGrpSpPr>
          <p:cNvPr id="3103" name="Google Shape;3103;p29"/>
          <p:cNvGrpSpPr/>
          <p:nvPr/>
        </p:nvGrpSpPr>
        <p:grpSpPr>
          <a:xfrm>
            <a:off x="6392519" y="-73"/>
            <a:ext cx="2751489" cy="914480"/>
            <a:chOff x="2602150" y="472950"/>
            <a:chExt cx="4755425" cy="1836675"/>
          </a:xfrm>
        </p:grpSpPr>
        <p:sp>
          <p:nvSpPr>
            <p:cNvPr id="3104" name="Google Shape;3104;p29"/>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9"/>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9"/>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9"/>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9"/>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9"/>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9"/>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9"/>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9"/>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9"/>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9"/>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9"/>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9"/>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9"/>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9"/>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9"/>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9"/>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9"/>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9"/>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9"/>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9"/>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9"/>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9"/>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9"/>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9"/>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9"/>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9"/>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9"/>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9"/>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9"/>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9"/>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9"/>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9"/>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9"/>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9"/>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9"/>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9"/>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9"/>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9"/>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9"/>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9"/>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9"/>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9"/>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9"/>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9"/>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9"/>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9"/>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9"/>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9"/>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9"/>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9"/>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9"/>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9"/>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9"/>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9"/>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9"/>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29"/>
          <p:cNvGrpSpPr/>
          <p:nvPr/>
        </p:nvGrpSpPr>
        <p:grpSpPr>
          <a:xfrm rot="10800000">
            <a:off x="-1" y="4237624"/>
            <a:ext cx="2751489" cy="914480"/>
            <a:chOff x="2602150" y="472950"/>
            <a:chExt cx="4755425" cy="1836675"/>
          </a:xfrm>
        </p:grpSpPr>
        <p:sp>
          <p:nvSpPr>
            <p:cNvPr id="3161" name="Google Shape;3161;p29"/>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2" name="Google Shape;3162;p29"/>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3" name="Google Shape;3163;p29"/>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4" name="Google Shape;3164;p29"/>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5" name="Google Shape;3165;p29"/>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6" name="Google Shape;3166;p29"/>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7" name="Google Shape;3167;p29"/>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8" name="Google Shape;3168;p29"/>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9" name="Google Shape;3169;p29"/>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0" name="Google Shape;3170;p29"/>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1" name="Google Shape;3171;p29"/>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2" name="Google Shape;3172;p29"/>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3" name="Google Shape;3173;p29"/>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4" name="Google Shape;3174;p29"/>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5" name="Google Shape;3175;p29"/>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6" name="Google Shape;3176;p29"/>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7" name="Google Shape;3177;p29"/>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8" name="Google Shape;3178;p29"/>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9" name="Google Shape;3179;p29"/>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0" name="Google Shape;3180;p29"/>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1" name="Google Shape;3181;p29"/>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2" name="Google Shape;3182;p29"/>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3" name="Google Shape;3183;p29"/>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4" name="Google Shape;3184;p29"/>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5" name="Google Shape;3185;p29"/>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6" name="Google Shape;3186;p29"/>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7" name="Google Shape;3187;p29"/>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8" name="Google Shape;3188;p29"/>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9" name="Google Shape;3189;p29"/>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0" name="Google Shape;3190;p29"/>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1" name="Google Shape;3191;p29"/>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2" name="Google Shape;3192;p29"/>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3" name="Google Shape;3193;p29"/>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4" name="Google Shape;3194;p29"/>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5" name="Google Shape;3195;p29"/>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6" name="Google Shape;3196;p29"/>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7" name="Google Shape;3197;p29"/>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8" name="Google Shape;3198;p29"/>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9" name="Google Shape;3199;p29"/>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0" name="Google Shape;3200;p29"/>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1" name="Google Shape;3201;p29"/>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2" name="Google Shape;3202;p29"/>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3" name="Google Shape;3203;p29"/>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4" name="Google Shape;3204;p29"/>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5" name="Google Shape;3205;p29"/>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6" name="Google Shape;3206;p29"/>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7" name="Google Shape;3207;p29"/>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8" name="Google Shape;3208;p29"/>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9" name="Google Shape;3209;p29"/>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0" name="Google Shape;3210;p29"/>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1" name="Google Shape;3211;p29"/>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2" name="Google Shape;3212;p29"/>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3" name="Google Shape;3213;p29"/>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4" name="Google Shape;3214;p29"/>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5" name="Google Shape;3215;p29"/>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6" name="Google Shape;3216;p29"/>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217"/>
        <p:cNvGrpSpPr/>
        <p:nvPr/>
      </p:nvGrpSpPr>
      <p:grpSpPr>
        <a:xfrm>
          <a:off x="0" y="0"/>
          <a:ext cx="0" cy="0"/>
          <a:chOff x="0" y="0"/>
          <a:chExt cx="0" cy="0"/>
        </a:xfrm>
      </p:grpSpPr>
      <p:grpSp>
        <p:nvGrpSpPr>
          <p:cNvPr id="3218" name="Google Shape;3218;p30"/>
          <p:cNvGrpSpPr/>
          <p:nvPr/>
        </p:nvGrpSpPr>
        <p:grpSpPr>
          <a:xfrm>
            <a:off x="4206451" y="-62"/>
            <a:ext cx="4937558" cy="1645844"/>
            <a:chOff x="2602150" y="472950"/>
            <a:chExt cx="4755425" cy="1836675"/>
          </a:xfrm>
        </p:grpSpPr>
        <p:sp>
          <p:nvSpPr>
            <p:cNvPr id="3219" name="Google Shape;3219;p30"/>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0"/>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0"/>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0"/>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0"/>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0"/>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0"/>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0"/>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0"/>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0"/>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0"/>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0"/>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0"/>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0"/>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0"/>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0"/>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0"/>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0"/>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0"/>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0"/>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0"/>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0"/>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0"/>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0"/>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0"/>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0"/>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0"/>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0"/>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0"/>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0"/>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0"/>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0"/>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0"/>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0"/>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0"/>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0"/>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0"/>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0"/>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0"/>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0"/>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0"/>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0"/>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0"/>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0"/>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0"/>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0"/>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0"/>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0"/>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0"/>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0"/>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0"/>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0"/>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0"/>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0"/>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0"/>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0"/>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30"/>
          <p:cNvGrpSpPr/>
          <p:nvPr/>
        </p:nvGrpSpPr>
        <p:grpSpPr>
          <a:xfrm rot="10800000">
            <a:off x="-10" y="3497696"/>
            <a:ext cx="4937558" cy="1645844"/>
            <a:chOff x="2602150" y="472950"/>
            <a:chExt cx="4755425" cy="1836675"/>
          </a:xfrm>
        </p:grpSpPr>
        <p:sp>
          <p:nvSpPr>
            <p:cNvPr id="3276" name="Google Shape;3276;p30"/>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0"/>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0"/>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0"/>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0"/>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0"/>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0"/>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0"/>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0"/>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0"/>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0"/>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0"/>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0"/>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0"/>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0"/>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0"/>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0"/>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0"/>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0"/>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0"/>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0"/>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0"/>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0"/>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0"/>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0"/>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0"/>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0"/>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0"/>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0"/>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0"/>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0"/>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0"/>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0"/>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0"/>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0"/>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0"/>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0"/>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0"/>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0"/>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0"/>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0"/>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0"/>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0"/>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0"/>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0"/>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0"/>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0"/>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0"/>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0"/>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0"/>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0"/>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0"/>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0"/>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0"/>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0"/>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0"/>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5"/>
        <p:cNvGrpSpPr/>
        <p:nvPr/>
      </p:nvGrpSpPr>
      <p:grpSpPr>
        <a:xfrm>
          <a:off x="0" y="0"/>
          <a:ext cx="0" cy="0"/>
          <a:chOff x="0" y="0"/>
          <a:chExt cx="0" cy="0"/>
        </a:xfrm>
      </p:grpSpPr>
      <p:sp>
        <p:nvSpPr>
          <p:cNvPr id="126" name="Google Shape;126;p3"/>
          <p:cNvSpPr txBox="1">
            <a:spLocks noGrp="1"/>
          </p:cNvSpPr>
          <p:nvPr>
            <p:ph type="title"/>
          </p:nvPr>
        </p:nvSpPr>
        <p:spPr>
          <a:xfrm>
            <a:off x="1600200" y="2266450"/>
            <a:ext cx="5943600" cy="914400"/>
          </a:xfrm>
          <a:prstGeom prst="rect">
            <a:avLst/>
          </a:prstGeom>
        </p:spPr>
        <p:txBody>
          <a:bodyPr spcFirstLastPara="1" wrap="square" lIns="0" tIns="0" rIns="274300" bIns="0" anchor="ctr"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7" name="Google Shape;127;p3"/>
          <p:cNvSpPr txBox="1">
            <a:spLocks noGrp="1"/>
          </p:cNvSpPr>
          <p:nvPr>
            <p:ph type="title" idx="2" hasCustomPrompt="1"/>
          </p:nvPr>
        </p:nvSpPr>
        <p:spPr>
          <a:xfrm>
            <a:off x="3657600" y="986350"/>
            <a:ext cx="1828800" cy="1280100"/>
          </a:xfrm>
          <a:prstGeom prst="rect">
            <a:avLst/>
          </a:prstGeom>
        </p:spPr>
        <p:txBody>
          <a:bodyPr spcFirstLastPara="1" wrap="square" lIns="0" tIns="0" rIns="274300" bIns="0" anchor="ctr" anchorCtr="0">
            <a:noAutofit/>
          </a:bodyPr>
          <a:lstStyle>
            <a:lvl1pPr lvl="0" algn="ctr" rtl="0">
              <a:spcBef>
                <a:spcPts val="0"/>
              </a:spcBef>
              <a:spcAft>
                <a:spcPts val="0"/>
              </a:spcAft>
              <a:buSzPts val="6000"/>
              <a:buNone/>
              <a:defRPr sz="10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8" name="Google Shape;128;p3"/>
          <p:cNvSpPr txBox="1">
            <a:spLocks noGrp="1"/>
          </p:cNvSpPr>
          <p:nvPr>
            <p:ph type="subTitle" idx="1"/>
          </p:nvPr>
        </p:nvSpPr>
        <p:spPr>
          <a:xfrm>
            <a:off x="2286000" y="3180850"/>
            <a:ext cx="4572000" cy="2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9" name="Google Shape;129;p3"/>
          <p:cNvGrpSpPr/>
          <p:nvPr/>
        </p:nvGrpSpPr>
        <p:grpSpPr>
          <a:xfrm>
            <a:off x="4206451" y="-62"/>
            <a:ext cx="4937558" cy="1645844"/>
            <a:chOff x="2602150" y="472950"/>
            <a:chExt cx="4755425" cy="1836675"/>
          </a:xfrm>
        </p:grpSpPr>
        <p:sp>
          <p:nvSpPr>
            <p:cNvPr id="130" name="Google Shape;130;p3"/>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3"/>
          <p:cNvGrpSpPr/>
          <p:nvPr/>
        </p:nvGrpSpPr>
        <p:grpSpPr>
          <a:xfrm rot="10800000">
            <a:off x="-10" y="3497696"/>
            <a:ext cx="4937558" cy="1645844"/>
            <a:chOff x="2602150" y="472950"/>
            <a:chExt cx="4755425" cy="1836675"/>
          </a:xfrm>
        </p:grpSpPr>
        <p:sp>
          <p:nvSpPr>
            <p:cNvPr id="187" name="Google Shape;187;p3"/>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3"/>
        <p:cNvGrpSpPr/>
        <p:nvPr/>
      </p:nvGrpSpPr>
      <p:grpSpPr>
        <a:xfrm>
          <a:off x="0" y="0"/>
          <a:ext cx="0" cy="0"/>
          <a:chOff x="0" y="0"/>
          <a:chExt cx="0" cy="0"/>
        </a:xfrm>
      </p:grpSpPr>
      <p:sp>
        <p:nvSpPr>
          <p:cNvPr id="244" name="Google Shape;244;p4"/>
          <p:cNvSpPr txBox="1">
            <a:spLocks noGrp="1"/>
          </p:cNvSpPr>
          <p:nvPr>
            <p:ph type="title"/>
          </p:nvPr>
        </p:nvSpPr>
        <p:spPr>
          <a:xfrm>
            <a:off x="720000" y="428696"/>
            <a:ext cx="7704000" cy="4845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5" name="Google Shape;245;p4"/>
          <p:cNvSpPr txBox="1">
            <a:spLocks noGrp="1"/>
          </p:cNvSpPr>
          <p:nvPr>
            <p:ph type="body" idx="1"/>
          </p:nvPr>
        </p:nvSpPr>
        <p:spPr>
          <a:xfrm>
            <a:off x="720000" y="1174500"/>
            <a:ext cx="7704000" cy="3429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AutoNum type="arabicPeriod"/>
              <a:defRPr sz="1200">
                <a:solidFill>
                  <a:schemeClr val="lt1"/>
                </a:solidFill>
              </a:defRPr>
            </a:lvl1pPr>
            <a:lvl2pPr marL="914400" lvl="1" indent="-304800" rtl="0">
              <a:lnSpc>
                <a:spcPct val="115000"/>
              </a:lnSpc>
              <a:spcBef>
                <a:spcPts val="0"/>
              </a:spcBef>
              <a:spcAft>
                <a:spcPts val="0"/>
              </a:spcAft>
              <a:buClr>
                <a:schemeClr val="lt1"/>
              </a:buClr>
              <a:buSzPts val="1200"/>
              <a:buFont typeface="Roboto Condensed Light"/>
              <a:buAutoNum type="alphaLcPeriod"/>
              <a:defRPr>
                <a:solidFill>
                  <a:schemeClr val="lt1"/>
                </a:solidFill>
              </a:defRPr>
            </a:lvl2pPr>
            <a:lvl3pPr marL="1371600" lvl="2" indent="-304800" rtl="0">
              <a:lnSpc>
                <a:spcPct val="115000"/>
              </a:lnSpc>
              <a:spcBef>
                <a:spcPts val="0"/>
              </a:spcBef>
              <a:spcAft>
                <a:spcPts val="0"/>
              </a:spcAft>
              <a:buClr>
                <a:schemeClr val="lt1"/>
              </a:buClr>
              <a:buSzPts val="1200"/>
              <a:buFont typeface="Roboto Condensed Light"/>
              <a:buAutoNum type="romanLcPeriod"/>
              <a:defRPr>
                <a:solidFill>
                  <a:schemeClr val="lt1"/>
                </a:solidFill>
              </a:defRPr>
            </a:lvl3pPr>
            <a:lvl4pPr marL="1828800" lvl="3" indent="-304800" rtl="0">
              <a:lnSpc>
                <a:spcPct val="115000"/>
              </a:lnSpc>
              <a:spcBef>
                <a:spcPts val="0"/>
              </a:spcBef>
              <a:spcAft>
                <a:spcPts val="0"/>
              </a:spcAft>
              <a:buClr>
                <a:schemeClr val="lt1"/>
              </a:buClr>
              <a:buSzPts val="1200"/>
              <a:buFont typeface="Roboto Condensed Light"/>
              <a:buAutoNum type="arabicPeriod"/>
              <a:defRPr>
                <a:solidFill>
                  <a:schemeClr val="lt1"/>
                </a:solidFill>
              </a:defRPr>
            </a:lvl4pPr>
            <a:lvl5pPr marL="2286000" lvl="4" indent="-304800" rtl="0">
              <a:lnSpc>
                <a:spcPct val="115000"/>
              </a:lnSpc>
              <a:spcBef>
                <a:spcPts val="0"/>
              </a:spcBef>
              <a:spcAft>
                <a:spcPts val="0"/>
              </a:spcAft>
              <a:buClr>
                <a:schemeClr val="lt1"/>
              </a:buClr>
              <a:buSzPts val="1200"/>
              <a:buFont typeface="Roboto Condensed Light"/>
              <a:buAutoNum type="alphaLcPeriod"/>
              <a:defRPr>
                <a:solidFill>
                  <a:schemeClr val="lt1"/>
                </a:solidFill>
              </a:defRPr>
            </a:lvl5pPr>
            <a:lvl6pPr marL="2743200" lvl="5" indent="-304800" rtl="0">
              <a:lnSpc>
                <a:spcPct val="115000"/>
              </a:lnSpc>
              <a:spcBef>
                <a:spcPts val="0"/>
              </a:spcBef>
              <a:spcAft>
                <a:spcPts val="0"/>
              </a:spcAft>
              <a:buClr>
                <a:schemeClr val="lt1"/>
              </a:buClr>
              <a:buSzPts val="1200"/>
              <a:buFont typeface="Roboto Condensed Light"/>
              <a:buAutoNum type="romanLcPeriod"/>
              <a:defRPr>
                <a:solidFill>
                  <a:schemeClr val="lt1"/>
                </a:solidFill>
              </a:defRPr>
            </a:lvl6pPr>
            <a:lvl7pPr marL="3200400" lvl="6" indent="-304800" rtl="0">
              <a:lnSpc>
                <a:spcPct val="115000"/>
              </a:lnSpc>
              <a:spcBef>
                <a:spcPts val="0"/>
              </a:spcBef>
              <a:spcAft>
                <a:spcPts val="0"/>
              </a:spcAft>
              <a:buClr>
                <a:schemeClr val="lt1"/>
              </a:buClr>
              <a:buSzPts val="1200"/>
              <a:buFont typeface="Roboto Condensed Light"/>
              <a:buAutoNum type="arabicPeriod"/>
              <a:defRPr>
                <a:solidFill>
                  <a:schemeClr val="lt1"/>
                </a:solidFill>
              </a:defRPr>
            </a:lvl7pPr>
            <a:lvl8pPr marL="3657600" lvl="7" indent="-304800" rtl="0">
              <a:lnSpc>
                <a:spcPct val="115000"/>
              </a:lnSpc>
              <a:spcBef>
                <a:spcPts val="0"/>
              </a:spcBef>
              <a:spcAft>
                <a:spcPts val="0"/>
              </a:spcAft>
              <a:buClr>
                <a:schemeClr val="lt1"/>
              </a:buClr>
              <a:buSzPts val="1200"/>
              <a:buFont typeface="Roboto Condensed Light"/>
              <a:buAutoNum type="alphaLcPeriod"/>
              <a:defRPr>
                <a:solidFill>
                  <a:schemeClr val="lt1"/>
                </a:solidFill>
              </a:defRPr>
            </a:lvl8pPr>
            <a:lvl9pPr marL="4114800" lvl="8" indent="-304800" rtl="0">
              <a:lnSpc>
                <a:spcPct val="115000"/>
              </a:lnSpc>
              <a:spcBef>
                <a:spcPts val="0"/>
              </a:spcBef>
              <a:spcAft>
                <a:spcPts val="0"/>
              </a:spcAft>
              <a:buClr>
                <a:schemeClr val="lt1"/>
              </a:buClr>
              <a:buSzPts val="1200"/>
              <a:buFont typeface="Roboto Condensed Light"/>
              <a:buAutoNum type="romanLcPeriod"/>
              <a:defRPr>
                <a:solidFill>
                  <a:schemeClr val="lt1"/>
                </a:solidFill>
              </a:defRPr>
            </a:lvl9pPr>
          </a:lstStyle>
          <a:p>
            <a:endParaRPr/>
          </a:p>
        </p:txBody>
      </p:sp>
      <p:grpSp>
        <p:nvGrpSpPr>
          <p:cNvPr id="246" name="Google Shape;246;p4"/>
          <p:cNvGrpSpPr/>
          <p:nvPr/>
        </p:nvGrpSpPr>
        <p:grpSpPr>
          <a:xfrm>
            <a:off x="6392519" y="-73"/>
            <a:ext cx="2751489" cy="914480"/>
            <a:chOff x="2602150" y="472950"/>
            <a:chExt cx="4755425" cy="1836675"/>
          </a:xfrm>
        </p:grpSpPr>
        <p:sp>
          <p:nvSpPr>
            <p:cNvPr id="247" name="Google Shape;247;p4"/>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4"/>
          <p:cNvGrpSpPr/>
          <p:nvPr/>
        </p:nvGrpSpPr>
        <p:grpSpPr>
          <a:xfrm rot="10800000">
            <a:off x="-1" y="4237624"/>
            <a:ext cx="2751489" cy="914480"/>
            <a:chOff x="2602150" y="472950"/>
            <a:chExt cx="4755425" cy="1836675"/>
          </a:xfrm>
        </p:grpSpPr>
        <p:sp>
          <p:nvSpPr>
            <p:cNvPr id="304" name="Google Shape;304;p4"/>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5" name="Google Shape;305;p4"/>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6" name="Google Shape;306;p4"/>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7" name="Google Shape;307;p4"/>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8" name="Google Shape;308;p4"/>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9" name="Google Shape;309;p4"/>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0" name="Google Shape;310;p4"/>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1" name="Google Shape;311;p4"/>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2" name="Google Shape;312;p4"/>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3" name="Google Shape;313;p4"/>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4" name="Google Shape;314;p4"/>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5" name="Google Shape;315;p4"/>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6" name="Google Shape;316;p4"/>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7" name="Google Shape;317;p4"/>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8" name="Google Shape;318;p4"/>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19" name="Google Shape;319;p4"/>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0" name="Google Shape;320;p4"/>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1" name="Google Shape;321;p4"/>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2" name="Google Shape;322;p4"/>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3" name="Google Shape;323;p4"/>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4" name="Google Shape;324;p4"/>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5" name="Google Shape;325;p4"/>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6" name="Google Shape;326;p4"/>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7" name="Google Shape;327;p4"/>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8" name="Google Shape;328;p4"/>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29" name="Google Shape;329;p4"/>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0" name="Google Shape;330;p4"/>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1" name="Google Shape;331;p4"/>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2" name="Google Shape;332;p4"/>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3" name="Google Shape;333;p4"/>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4" name="Google Shape;334;p4"/>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5" name="Google Shape;335;p4"/>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6" name="Google Shape;336;p4"/>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7" name="Google Shape;337;p4"/>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8" name="Google Shape;338;p4"/>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39" name="Google Shape;339;p4"/>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0" name="Google Shape;340;p4"/>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 name="Google Shape;341;p4"/>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 name="Google Shape;342;p4"/>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3" name="Google Shape;343;p4"/>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4" name="Google Shape;344;p4"/>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5" name="Google Shape;345;p4"/>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6" name="Google Shape;346;p4"/>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7" name="Google Shape;347;p4"/>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8" name="Google Shape;348;p4"/>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 name="Google Shape;349;p4"/>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 name="Google Shape;350;p4"/>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 name="Google Shape;351;p4"/>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2" name="Google Shape;352;p4"/>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3" name="Google Shape;353;p4"/>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 name="Google Shape;354;p4"/>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 name="Google Shape;355;p4"/>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6" name="Google Shape;356;p4"/>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7" name="Google Shape;357;p4"/>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8" name="Google Shape;358;p4"/>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9" name="Google Shape;359;p4"/>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0"/>
        <p:cNvGrpSpPr/>
        <p:nvPr/>
      </p:nvGrpSpPr>
      <p:grpSpPr>
        <a:xfrm>
          <a:off x="0" y="0"/>
          <a:ext cx="0" cy="0"/>
          <a:chOff x="0" y="0"/>
          <a:chExt cx="0" cy="0"/>
        </a:xfrm>
      </p:grpSpPr>
      <p:sp>
        <p:nvSpPr>
          <p:cNvPr id="481" name="Google Shape;481;p6"/>
          <p:cNvSpPr txBox="1">
            <a:spLocks noGrp="1"/>
          </p:cNvSpPr>
          <p:nvPr>
            <p:ph type="title"/>
          </p:nvPr>
        </p:nvSpPr>
        <p:spPr>
          <a:xfrm>
            <a:off x="720000" y="427096"/>
            <a:ext cx="7704000" cy="484500"/>
          </a:xfrm>
          <a:prstGeom prst="rect">
            <a:avLst/>
          </a:prstGeom>
        </p:spPr>
        <p:txBody>
          <a:bodyPr spcFirstLastPara="1" wrap="square" lIns="0" tIns="0" rIns="27430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82" name="Google Shape;482;p6"/>
          <p:cNvGrpSpPr/>
          <p:nvPr/>
        </p:nvGrpSpPr>
        <p:grpSpPr>
          <a:xfrm>
            <a:off x="6392519" y="-73"/>
            <a:ext cx="2751489" cy="914480"/>
            <a:chOff x="2602150" y="472950"/>
            <a:chExt cx="4755425" cy="1836675"/>
          </a:xfrm>
        </p:grpSpPr>
        <p:sp>
          <p:nvSpPr>
            <p:cNvPr id="483" name="Google Shape;483;p6"/>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6"/>
          <p:cNvGrpSpPr/>
          <p:nvPr/>
        </p:nvGrpSpPr>
        <p:grpSpPr>
          <a:xfrm rot="10800000">
            <a:off x="-1" y="4237624"/>
            <a:ext cx="2751489" cy="914480"/>
            <a:chOff x="2602150" y="472950"/>
            <a:chExt cx="4755425" cy="1836675"/>
          </a:xfrm>
        </p:grpSpPr>
        <p:sp>
          <p:nvSpPr>
            <p:cNvPr id="540" name="Google Shape;540;p6"/>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1" name="Google Shape;541;p6"/>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2" name="Google Shape;542;p6"/>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3" name="Google Shape;543;p6"/>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4" name="Google Shape;544;p6"/>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5" name="Google Shape;545;p6"/>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6" name="Google Shape;546;p6"/>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7" name="Google Shape;547;p6"/>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8" name="Google Shape;548;p6"/>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49" name="Google Shape;549;p6"/>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0" name="Google Shape;550;p6"/>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1" name="Google Shape;551;p6"/>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2" name="Google Shape;552;p6"/>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3" name="Google Shape;553;p6"/>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4" name="Google Shape;554;p6"/>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5" name="Google Shape;555;p6"/>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6" name="Google Shape;556;p6"/>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7" name="Google Shape;557;p6"/>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8" name="Google Shape;558;p6"/>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59" name="Google Shape;559;p6"/>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0" name="Google Shape;560;p6"/>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1" name="Google Shape;561;p6"/>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2" name="Google Shape;562;p6"/>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3" name="Google Shape;563;p6"/>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4" name="Google Shape;564;p6"/>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5" name="Google Shape;565;p6"/>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6" name="Google Shape;566;p6"/>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7" name="Google Shape;567;p6"/>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8" name="Google Shape;568;p6"/>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69" name="Google Shape;569;p6"/>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0" name="Google Shape;570;p6"/>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1" name="Google Shape;571;p6"/>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2" name="Google Shape;572;p6"/>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3" name="Google Shape;573;p6"/>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4" name="Google Shape;574;p6"/>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5" name="Google Shape;575;p6"/>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6" name="Google Shape;576;p6"/>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7" name="Google Shape;577;p6"/>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8" name="Google Shape;578;p6"/>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79" name="Google Shape;579;p6"/>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0" name="Google Shape;580;p6"/>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1" name="Google Shape;581;p6"/>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2" name="Google Shape;582;p6"/>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3" name="Google Shape;583;p6"/>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4" name="Google Shape;584;p6"/>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5" name="Google Shape;585;p6"/>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6" name="Google Shape;586;p6"/>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7" name="Google Shape;587;p6"/>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8" name="Google Shape;588;p6"/>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89" name="Google Shape;589;p6"/>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0" name="Google Shape;590;p6"/>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1" name="Google Shape;591;p6"/>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2" name="Google Shape;592;p6"/>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3" name="Google Shape;593;p6"/>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4" name="Google Shape;594;p6"/>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5" name="Google Shape;595;p6"/>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6"/>
        <p:cNvGrpSpPr/>
        <p:nvPr/>
      </p:nvGrpSpPr>
      <p:grpSpPr>
        <a:xfrm>
          <a:off x="0" y="0"/>
          <a:ext cx="0" cy="0"/>
          <a:chOff x="0" y="0"/>
          <a:chExt cx="0" cy="0"/>
        </a:xfrm>
      </p:grpSpPr>
      <p:sp>
        <p:nvSpPr>
          <p:cNvPr id="597" name="Google Shape;597;p7"/>
          <p:cNvSpPr txBox="1">
            <a:spLocks noGrp="1"/>
          </p:cNvSpPr>
          <p:nvPr>
            <p:ph type="title"/>
          </p:nvPr>
        </p:nvSpPr>
        <p:spPr>
          <a:xfrm>
            <a:off x="720000" y="427096"/>
            <a:ext cx="7704000" cy="484500"/>
          </a:xfrm>
          <a:prstGeom prst="rect">
            <a:avLst/>
          </a:prstGeom>
        </p:spPr>
        <p:txBody>
          <a:bodyPr spcFirstLastPara="1" wrap="square" lIns="0" tIns="0" rIns="27430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8" name="Google Shape;598;p7"/>
          <p:cNvSpPr txBox="1">
            <a:spLocks noGrp="1"/>
          </p:cNvSpPr>
          <p:nvPr>
            <p:ph type="body" idx="1"/>
          </p:nvPr>
        </p:nvSpPr>
        <p:spPr>
          <a:xfrm>
            <a:off x="720000" y="1152475"/>
            <a:ext cx="3852000" cy="3416400"/>
          </a:xfrm>
          <a:prstGeom prst="rect">
            <a:avLst/>
          </a:prstGeom>
        </p:spPr>
        <p:txBody>
          <a:bodyPr spcFirstLastPara="1" wrap="square" lIns="91425" tIns="91425" rIns="91425" bIns="91425" anchor="ctr" anchorCtr="0">
            <a:noAutofit/>
          </a:bodyPr>
          <a:lstStyle>
            <a:lvl1pPr marL="457200" lvl="0" indent="-279400" rtl="0">
              <a:spcBef>
                <a:spcPts val="0"/>
              </a:spcBef>
              <a:spcAft>
                <a:spcPts val="0"/>
              </a:spcAft>
              <a:buClr>
                <a:schemeClr val="lt2"/>
              </a:buClr>
              <a:buSzPts val="800"/>
              <a:buFont typeface="Open Sans"/>
              <a:buChar char="●"/>
              <a:defRPr sz="1400"/>
            </a:lvl1pPr>
            <a:lvl2pPr marL="914400" lvl="1" indent="-279400" rtl="0">
              <a:lnSpc>
                <a:spcPct val="115000"/>
              </a:lnSpc>
              <a:spcBef>
                <a:spcPts val="0"/>
              </a:spcBef>
              <a:spcAft>
                <a:spcPts val="0"/>
              </a:spcAft>
              <a:buClr>
                <a:srgbClr val="999999"/>
              </a:buClr>
              <a:buSzPts val="800"/>
              <a:buFont typeface="Open Sans"/>
              <a:buChar char="○"/>
              <a:defRPr/>
            </a:lvl2pPr>
            <a:lvl3pPr marL="1371600" lvl="2" indent="-279400" rtl="0">
              <a:lnSpc>
                <a:spcPct val="115000"/>
              </a:lnSpc>
              <a:spcBef>
                <a:spcPts val="0"/>
              </a:spcBef>
              <a:spcAft>
                <a:spcPts val="0"/>
              </a:spcAft>
              <a:buClr>
                <a:srgbClr val="999999"/>
              </a:buClr>
              <a:buSzPts val="800"/>
              <a:buFont typeface="Open Sans"/>
              <a:buChar char="■"/>
              <a:defRPr/>
            </a:lvl3pPr>
            <a:lvl4pPr marL="1828800" lvl="3" indent="-279400" rtl="0">
              <a:lnSpc>
                <a:spcPct val="115000"/>
              </a:lnSpc>
              <a:spcBef>
                <a:spcPts val="0"/>
              </a:spcBef>
              <a:spcAft>
                <a:spcPts val="0"/>
              </a:spcAft>
              <a:buClr>
                <a:srgbClr val="999999"/>
              </a:buClr>
              <a:buSzPts val="800"/>
              <a:buFont typeface="Open Sans"/>
              <a:buChar char="●"/>
              <a:defRPr/>
            </a:lvl4pPr>
            <a:lvl5pPr marL="2286000" lvl="4" indent="-304800" rtl="0">
              <a:lnSpc>
                <a:spcPct val="115000"/>
              </a:lnSpc>
              <a:spcBef>
                <a:spcPts val="0"/>
              </a:spcBef>
              <a:spcAft>
                <a:spcPts val="0"/>
              </a:spcAft>
              <a:buClr>
                <a:srgbClr val="999999"/>
              </a:buClr>
              <a:buSzPts val="1200"/>
              <a:buFont typeface="Open Sans"/>
              <a:buChar char="○"/>
              <a:defRPr/>
            </a:lvl5pPr>
            <a:lvl6pPr marL="2743200" lvl="5" indent="-304800" rtl="0">
              <a:lnSpc>
                <a:spcPct val="115000"/>
              </a:lnSpc>
              <a:spcBef>
                <a:spcPts val="0"/>
              </a:spcBef>
              <a:spcAft>
                <a:spcPts val="0"/>
              </a:spcAft>
              <a:buClr>
                <a:srgbClr val="999999"/>
              </a:buClr>
              <a:buSzPts val="1200"/>
              <a:buFont typeface="Open Sans"/>
              <a:buChar char="■"/>
              <a:defRPr/>
            </a:lvl6pPr>
            <a:lvl7pPr marL="3200400" lvl="6" indent="-273050" rtl="0">
              <a:lnSpc>
                <a:spcPct val="115000"/>
              </a:lnSpc>
              <a:spcBef>
                <a:spcPts val="0"/>
              </a:spcBef>
              <a:spcAft>
                <a:spcPts val="0"/>
              </a:spcAft>
              <a:buClr>
                <a:srgbClr val="999999"/>
              </a:buClr>
              <a:buSzPts val="700"/>
              <a:buFont typeface="Open Sans"/>
              <a:buChar char="●"/>
              <a:defRPr/>
            </a:lvl7pPr>
            <a:lvl8pPr marL="3657600" lvl="7" indent="-273050" rtl="0">
              <a:lnSpc>
                <a:spcPct val="115000"/>
              </a:lnSpc>
              <a:spcBef>
                <a:spcPts val="0"/>
              </a:spcBef>
              <a:spcAft>
                <a:spcPts val="0"/>
              </a:spcAft>
              <a:buClr>
                <a:srgbClr val="999999"/>
              </a:buClr>
              <a:buSzPts val="700"/>
              <a:buFont typeface="Open Sans"/>
              <a:buChar char="○"/>
              <a:defRPr/>
            </a:lvl8pPr>
            <a:lvl9pPr marL="4114800" lvl="8" indent="-266700" rtl="0">
              <a:lnSpc>
                <a:spcPct val="115000"/>
              </a:lnSpc>
              <a:spcBef>
                <a:spcPts val="0"/>
              </a:spcBef>
              <a:spcAft>
                <a:spcPts val="0"/>
              </a:spcAft>
              <a:buClr>
                <a:srgbClr val="999999"/>
              </a:buClr>
              <a:buSzPts val="600"/>
              <a:buFont typeface="Open Sans"/>
              <a:buChar char="■"/>
              <a:defRPr/>
            </a:lvl9pPr>
          </a:lstStyle>
          <a:p>
            <a:endParaRPr/>
          </a:p>
        </p:txBody>
      </p:sp>
      <p:grpSp>
        <p:nvGrpSpPr>
          <p:cNvPr id="599" name="Google Shape;599;p7"/>
          <p:cNvGrpSpPr/>
          <p:nvPr/>
        </p:nvGrpSpPr>
        <p:grpSpPr>
          <a:xfrm>
            <a:off x="6392519" y="-73"/>
            <a:ext cx="2751489" cy="914480"/>
            <a:chOff x="2602150" y="472950"/>
            <a:chExt cx="4755425" cy="1836675"/>
          </a:xfrm>
        </p:grpSpPr>
        <p:sp>
          <p:nvSpPr>
            <p:cNvPr id="600" name="Google Shape;600;p7"/>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7"/>
          <p:cNvGrpSpPr/>
          <p:nvPr/>
        </p:nvGrpSpPr>
        <p:grpSpPr>
          <a:xfrm rot="10800000">
            <a:off x="-1" y="4237624"/>
            <a:ext cx="2751489" cy="914480"/>
            <a:chOff x="2602150" y="472950"/>
            <a:chExt cx="4755425" cy="1836675"/>
          </a:xfrm>
        </p:grpSpPr>
        <p:sp>
          <p:nvSpPr>
            <p:cNvPr id="657" name="Google Shape;657;p7"/>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58" name="Google Shape;658;p7"/>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59" name="Google Shape;659;p7"/>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0" name="Google Shape;660;p7"/>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1" name="Google Shape;661;p7"/>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2" name="Google Shape;662;p7"/>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3" name="Google Shape;663;p7"/>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4" name="Google Shape;664;p7"/>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5" name="Google Shape;665;p7"/>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6" name="Google Shape;666;p7"/>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7" name="Google Shape;667;p7"/>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8" name="Google Shape;668;p7"/>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69" name="Google Shape;669;p7"/>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0" name="Google Shape;670;p7"/>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1" name="Google Shape;671;p7"/>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2" name="Google Shape;672;p7"/>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3" name="Google Shape;673;p7"/>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4" name="Google Shape;674;p7"/>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5" name="Google Shape;675;p7"/>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6" name="Google Shape;676;p7"/>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7" name="Google Shape;677;p7"/>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8" name="Google Shape;678;p7"/>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79" name="Google Shape;679;p7"/>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0" name="Google Shape;680;p7"/>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1" name="Google Shape;681;p7"/>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2" name="Google Shape;682;p7"/>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3" name="Google Shape;683;p7"/>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4" name="Google Shape;684;p7"/>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5" name="Google Shape;685;p7"/>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6" name="Google Shape;686;p7"/>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7" name="Google Shape;687;p7"/>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8" name="Google Shape;688;p7"/>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9" name="Google Shape;689;p7"/>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0" name="Google Shape;690;p7"/>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1" name="Google Shape;691;p7"/>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2" name="Google Shape;692;p7"/>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3" name="Google Shape;693;p7"/>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4" name="Google Shape;694;p7"/>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5" name="Google Shape;695;p7"/>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6" name="Google Shape;696;p7"/>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7" name="Google Shape;697;p7"/>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8" name="Google Shape;698;p7"/>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9" name="Google Shape;699;p7"/>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0" name="Google Shape;700;p7"/>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1" name="Google Shape;701;p7"/>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2" name="Google Shape;702;p7"/>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3" name="Google Shape;703;p7"/>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4" name="Google Shape;704;p7"/>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5" name="Google Shape;705;p7"/>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6" name="Google Shape;706;p7"/>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7" name="Google Shape;707;p7"/>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8" name="Google Shape;708;p7"/>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9" name="Google Shape;709;p7"/>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10" name="Google Shape;710;p7"/>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11" name="Google Shape;711;p7"/>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12" name="Google Shape;712;p7"/>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9"/>
        <p:cNvGrpSpPr/>
        <p:nvPr/>
      </p:nvGrpSpPr>
      <p:grpSpPr>
        <a:xfrm>
          <a:off x="0" y="0"/>
          <a:ext cx="0" cy="0"/>
          <a:chOff x="0" y="0"/>
          <a:chExt cx="0" cy="0"/>
        </a:xfrm>
      </p:grpSpPr>
      <p:grpSp>
        <p:nvGrpSpPr>
          <p:cNvPr id="830" name="Google Shape;830;p9"/>
          <p:cNvGrpSpPr/>
          <p:nvPr/>
        </p:nvGrpSpPr>
        <p:grpSpPr>
          <a:xfrm>
            <a:off x="4206451" y="-62"/>
            <a:ext cx="4937558" cy="1645844"/>
            <a:chOff x="2602150" y="472950"/>
            <a:chExt cx="4755425" cy="1836675"/>
          </a:xfrm>
        </p:grpSpPr>
        <p:sp>
          <p:nvSpPr>
            <p:cNvPr id="831" name="Google Shape;831;p9"/>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9"/>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9"/>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9"/>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9"/>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9"/>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9"/>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9"/>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9"/>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9"/>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9"/>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9"/>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9"/>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9"/>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9"/>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9"/>
          <p:cNvGrpSpPr/>
          <p:nvPr/>
        </p:nvGrpSpPr>
        <p:grpSpPr>
          <a:xfrm rot="10800000">
            <a:off x="-10" y="3497696"/>
            <a:ext cx="4937558" cy="1645844"/>
            <a:chOff x="2602150" y="472950"/>
            <a:chExt cx="4755425" cy="1836675"/>
          </a:xfrm>
        </p:grpSpPr>
        <p:sp>
          <p:nvSpPr>
            <p:cNvPr id="888" name="Google Shape;888;p9"/>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9"/>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9"/>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9"/>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9"/>
          <p:cNvSpPr txBox="1">
            <a:spLocks noGrp="1"/>
          </p:cNvSpPr>
          <p:nvPr>
            <p:ph type="title"/>
          </p:nvPr>
        </p:nvSpPr>
        <p:spPr>
          <a:xfrm>
            <a:off x="2286000" y="1483500"/>
            <a:ext cx="4572000" cy="1463100"/>
          </a:xfrm>
          <a:prstGeom prst="rect">
            <a:avLst/>
          </a:prstGeom>
        </p:spPr>
        <p:txBody>
          <a:bodyPr spcFirstLastPara="1" wrap="square" lIns="0" tIns="0" rIns="274300" bIns="0" anchor="ctr" anchorCtr="0">
            <a:noAutofit/>
          </a:bodyPr>
          <a:lstStyle>
            <a:lvl1pPr lvl="0" algn="ctr" rtl="0">
              <a:spcBef>
                <a:spcPts val="0"/>
              </a:spcBef>
              <a:spcAft>
                <a:spcPts val="0"/>
              </a:spcAft>
              <a:buSzPts val="3600"/>
              <a:buNone/>
              <a:defRPr sz="1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5" name="Google Shape;945;p9"/>
          <p:cNvSpPr txBox="1">
            <a:spLocks noGrp="1"/>
          </p:cNvSpPr>
          <p:nvPr>
            <p:ph type="subTitle" idx="1"/>
          </p:nvPr>
        </p:nvSpPr>
        <p:spPr>
          <a:xfrm>
            <a:off x="2286000" y="3099000"/>
            <a:ext cx="45720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6"/>
        <p:cNvGrpSpPr/>
        <p:nvPr/>
      </p:nvGrpSpPr>
      <p:grpSpPr>
        <a:xfrm>
          <a:off x="0" y="0"/>
          <a:ext cx="0" cy="0"/>
          <a:chOff x="0" y="0"/>
          <a:chExt cx="0" cy="0"/>
        </a:xfrm>
      </p:grpSpPr>
      <p:sp>
        <p:nvSpPr>
          <p:cNvPr id="947" name="Google Shape;947;p10"/>
          <p:cNvSpPr txBox="1">
            <a:spLocks noGrp="1"/>
          </p:cNvSpPr>
          <p:nvPr>
            <p:ph type="title"/>
          </p:nvPr>
        </p:nvSpPr>
        <p:spPr>
          <a:xfrm>
            <a:off x="5311450" y="1415075"/>
            <a:ext cx="3112800" cy="1156800"/>
          </a:xfrm>
          <a:prstGeom prst="rect">
            <a:avLst/>
          </a:prstGeom>
        </p:spPr>
        <p:txBody>
          <a:bodyPr spcFirstLastPara="1" wrap="square" lIns="0" tIns="0" rIns="274300" bIns="0" anchor="ctr" anchorCtr="0">
            <a:noAutofit/>
          </a:bodyPr>
          <a:lstStyle>
            <a:lvl1pPr lvl="0" algn="r" rtl="0">
              <a:spcBef>
                <a:spcPts val="0"/>
              </a:spcBef>
              <a:spcAft>
                <a:spcPts val="0"/>
              </a:spcAft>
              <a:buSzPts val="3500"/>
              <a:buNone/>
              <a:defRPr sz="3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48" name="Google Shape;948;p10"/>
          <p:cNvGrpSpPr/>
          <p:nvPr/>
        </p:nvGrpSpPr>
        <p:grpSpPr>
          <a:xfrm>
            <a:off x="4206451" y="-62"/>
            <a:ext cx="4937558" cy="1645844"/>
            <a:chOff x="2602150" y="472950"/>
            <a:chExt cx="4755425" cy="1836675"/>
          </a:xfrm>
        </p:grpSpPr>
        <p:sp>
          <p:nvSpPr>
            <p:cNvPr id="949" name="Google Shape;949;p10"/>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0"/>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0"/>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0"/>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0"/>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0"/>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0"/>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0"/>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0"/>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0"/>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0"/>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0"/>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0"/>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0"/>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0"/>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0"/>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0"/>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0"/>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0"/>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0"/>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0"/>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0"/>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0"/>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0"/>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0"/>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0"/>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0"/>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0"/>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0"/>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0"/>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0"/>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0"/>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0"/>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0"/>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0"/>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0"/>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0"/>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0"/>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0"/>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0"/>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0"/>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0"/>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10"/>
          <p:cNvGrpSpPr/>
          <p:nvPr/>
        </p:nvGrpSpPr>
        <p:grpSpPr>
          <a:xfrm rot="10800000">
            <a:off x="-10" y="3497696"/>
            <a:ext cx="4937558" cy="1645844"/>
            <a:chOff x="2602150" y="472950"/>
            <a:chExt cx="4755425" cy="1836675"/>
          </a:xfrm>
        </p:grpSpPr>
        <p:sp>
          <p:nvSpPr>
            <p:cNvPr id="1006" name="Google Shape;1006;p10"/>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0"/>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0"/>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62"/>
        <p:cNvGrpSpPr/>
        <p:nvPr/>
      </p:nvGrpSpPr>
      <p:grpSpPr>
        <a:xfrm>
          <a:off x="0" y="0"/>
          <a:ext cx="0" cy="0"/>
          <a:chOff x="0" y="0"/>
          <a:chExt cx="0" cy="0"/>
        </a:xfrm>
      </p:grpSpPr>
      <p:grpSp>
        <p:nvGrpSpPr>
          <p:cNvPr id="1063" name="Google Shape;1063;p11"/>
          <p:cNvGrpSpPr/>
          <p:nvPr/>
        </p:nvGrpSpPr>
        <p:grpSpPr>
          <a:xfrm>
            <a:off x="4206451" y="-62"/>
            <a:ext cx="4937558" cy="1645844"/>
            <a:chOff x="2602150" y="472950"/>
            <a:chExt cx="4755425" cy="1836675"/>
          </a:xfrm>
        </p:grpSpPr>
        <p:sp>
          <p:nvSpPr>
            <p:cNvPr id="1064" name="Google Shape;1064;p11"/>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1"/>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1"/>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1"/>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1"/>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1"/>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1"/>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1"/>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1"/>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1"/>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1"/>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1"/>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1"/>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1"/>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1"/>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1"/>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1"/>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1"/>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1"/>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1"/>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1"/>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1"/>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1"/>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1"/>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1"/>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1"/>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1"/>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1"/>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1"/>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1"/>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1"/>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1"/>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1"/>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1"/>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1"/>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1"/>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1"/>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1"/>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1"/>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1"/>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1"/>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1"/>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11"/>
          <p:cNvGrpSpPr/>
          <p:nvPr/>
        </p:nvGrpSpPr>
        <p:grpSpPr>
          <a:xfrm rot="10800000">
            <a:off x="-10" y="3497696"/>
            <a:ext cx="4937558" cy="1645844"/>
            <a:chOff x="2602150" y="472950"/>
            <a:chExt cx="4755425" cy="1836675"/>
          </a:xfrm>
        </p:grpSpPr>
        <p:sp>
          <p:nvSpPr>
            <p:cNvPr id="1121" name="Google Shape;1121;p11"/>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1"/>
            <p:cNvSpPr/>
            <p:nvPr/>
          </p:nvSpPr>
          <p:spPr>
            <a:xfrm>
              <a:off x="7052075" y="1362025"/>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1"/>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1"/>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1"/>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1"/>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1"/>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11"/>
          <p:cNvSpPr txBox="1">
            <a:spLocks noGrp="1"/>
          </p:cNvSpPr>
          <p:nvPr>
            <p:ph type="title" hasCustomPrompt="1"/>
          </p:nvPr>
        </p:nvSpPr>
        <p:spPr>
          <a:xfrm>
            <a:off x="1284000" y="1558475"/>
            <a:ext cx="6576000" cy="1511100"/>
          </a:xfrm>
          <a:prstGeom prst="rect">
            <a:avLst/>
          </a:prstGeom>
        </p:spPr>
        <p:txBody>
          <a:bodyPr spcFirstLastPara="1" wrap="square" lIns="0" tIns="0" rIns="274300" bIns="0" anchor="ctr"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78" name="Google Shape;1178;p11"/>
          <p:cNvSpPr txBox="1">
            <a:spLocks noGrp="1"/>
          </p:cNvSpPr>
          <p:nvPr>
            <p:ph type="subTitle" idx="1"/>
          </p:nvPr>
        </p:nvSpPr>
        <p:spPr>
          <a:xfrm>
            <a:off x="1284000" y="3069625"/>
            <a:ext cx="65760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7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27096"/>
            <a:ext cx="7704000" cy="484500"/>
          </a:xfrm>
          <a:prstGeom prst="rect">
            <a:avLst/>
          </a:prstGeom>
          <a:noFill/>
          <a:ln>
            <a:noFill/>
          </a:ln>
        </p:spPr>
        <p:txBody>
          <a:bodyPr spcFirstLastPara="1" wrap="square" lIns="0" tIns="0" rIns="274300" bIns="0" anchor="t" anchorCtr="0">
            <a:noAutofit/>
          </a:bodyPr>
          <a:lstStyle>
            <a:lvl1pPr lvl="0"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1pPr>
            <a:lvl2pPr lvl="1"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00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00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73"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ovalnakash/Olympic-Gam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www.theguardian.com/sport/datablog/2012/aug/07/olympics-2012-athletes-age-weight-height#age"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sp>
        <p:nvSpPr>
          <p:cNvPr id="3340" name="Google Shape;3340;p33"/>
          <p:cNvSpPr txBox="1">
            <a:spLocks noGrp="1"/>
          </p:cNvSpPr>
          <p:nvPr>
            <p:ph type="ctrTitle"/>
          </p:nvPr>
        </p:nvSpPr>
        <p:spPr>
          <a:xfrm>
            <a:off x="213072" y="1357296"/>
            <a:ext cx="8345455" cy="2078258"/>
          </a:xfrm>
          <a:prstGeom prst="rect">
            <a:avLst/>
          </a:prstGeom>
        </p:spPr>
        <p:txBody>
          <a:bodyPr spcFirstLastPara="1" wrap="square" lIns="0" tIns="365750" rIns="0" bIns="0" anchor="ctr" anchorCtr="0">
            <a:noAutofit/>
          </a:bodyPr>
          <a:lstStyle/>
          <a:p>
            <a:pPr marL="0" lvl="0" indent="0" algn="ctr" rtl="0">
              <a:spcBef>
                <a:spcPts val="0"/>
              </a:spcBef>
              <a:spcAft>
                <a:spcPts val="0"/>
              </a:spcAft>
              <a:buNone/>
            </a:pPr>
            <a:r>
              <a:rPr lang="en" dirty="0"/>
              <a:t>Olympic games</a:t>
            </a:r>
            <a:br>
              <a:rPr lang="en" dirty="0"/>
            </a:br>
            <a:r>
              <a:rPr lang="en" sz="6000" dirty="0">
                <a:solidFill>
                  <a:schemeClr val="lt1"/>
                </a:solidFill>
              </a:rPr>
              <a:t> </a:t>
            </a:r>
            <a:r>
              <a:rPr lang="en" sz="2800" dirty="0">
                <a:solidFill>
                  <a:schemeClr val="lt2"/>
                </a:solidFill>
              </a:rPr>
              <a:t>can we know who will win the games by</a:t>
            </a:r>
            <a:r>
              <a:rPr lang="he-IL" sz="2800" dirty="0">
                <a:solidFill>
                  <a:schemeClr val="lt2"/>
                </a:solidFill>
              </a:rPr>
              <a:t> </a:t>
            </a:r>
            <a:r>
              <a:rPr lang="en-US" sz="2800" dirty="0">
                <a:solidFill>
                  <a:schemeClr val="lt2"/>
                </a:solidFill>
              </a:rPr>
              <a:t> given Physical values</a:t>
            </a:r>
            <a:r>
              <a:rPr lang="en" sz="2800" dirty="0">
                <a:solidFill>
                  <a:schemeClr val="lt2"/>
                </a:solidFill>
              </a:rPr>
              <a:t>  ?</a:t>
            </a:r>
            <a:endParaRPr dirty="0">
              <a:solidFill>
                <a:schemeClr val="lt1"/>
              </a:solidFill>
            </a:endParaRPr>
          </a:p>
        </p:txBody>
      </p:sp>
      <p:sp>
        <p:nvSpPr>
          <p:cNvPr id="3341" name="Google Shape;3341;p33"/>
          <p:cNvSpPr txBox="1">
            <a:spLocks noGrp="1"/>
          </p:cNvSpPr>
          <p:nvPr>
            <p:ph type="subTitle" idx="1"/>
          </p:nvPr>
        </p:nvSpPr>
        <p:spPr>
          <a:xfrm>
            <a:off x="2308830" y="3504754"/>
            <a:ext cx="4525659" cy="5926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Bebas Neue" panose="020B0604020202020204" charset="0"/>
              </a:rPr>
              <a:t>B</a:t>
            </a:r>
            <a:r>
              <a:rPr lang="en" sz="1800" dirty="0">
                <a:latin typeface="Bebas Neue" panose="020B0604020202020204" charset="0"/>
              </a:rPr>
              <a:t>y</a:t>
            </a:r>
          </a:p>
          <a:p>
            <a:pPr marL="0" lvl="0" indent="0" algn="ctr" rtl="0">
              <a:spcBef>
                <a:spcPts val="0"/>
              </a:spcBef>
              <a:spcAft>
                <a:spcPts val="0"/>
              </a:spcAft>
              <a:buNone/>
            </a:pPr>
            <a:r>
              <a:rPr lang="en" sz="1800" dirty="0">
                <a:latin typeface="Bebas Neue" panose="020B0604020202020204" charset="0"/>
              </a:rPr>
              <a:t>Shoval Nakash</a:t>
            </a:r>
            <a:endParaRPr sz="1800" dirty="0">
              <a:latin typeface="Bebas Neue" panose="020B0604020202020204" charset="0"/>
            </a:endParaRPr>
          </a:p>
        </p:txBody>
      </p:sp>
      <p:grpSp>
        <p:nvGrpSpPr>
          <p:cNvPr id="3342" name="Google Shape;3342;p33"/>
          <p:cNvGrpSpPr/>
          <p:nvPr/>
        </p:nvGrpSpPr>
        <p:grpSpPr>
          <a:xfrm>
            <a:off x="0" y="39541"/>
            <a:ext cx="2230227" cy="1544822"/>
            <a:chOff x="720000" y="1322325"/>
            <a:chExt cx="1373800" cy="950075"/>
          </a:xfrm>
        </p:grpSpPr>
        <p:sp>
          <p:nvSpPr>
            <p:cNvPr id="3343" name="Google Shape;3343;p33"/>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3"/>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3"/>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3"/>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3"/>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3"/>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3"/>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3"/>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3"/>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3"/>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3"/>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3"/>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3"/>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3"/>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3"/>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3"/>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3"/>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3"/>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3"/>
            <p:cNvSpPr/>
            <p:nvPr/>
          </p:nvSpPr>
          <p:spPr>
            <a:xfrm>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3"/>
            <p:cNvSpPr/>
            <p:nvPr/>
          </p:nvSpPr>
          <p:spPr>
            <a:xfrm>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33"/>
          <p:cNvGrpSpPr/>
          <p:nvPr/>
        </p:nvGrpSpPr>
        <p:grpSpPr>
          <a:xfrm>
            <a:off x="7301590" y="3080572"/>
            <a:ext cx="1765992" cy="2062928"/>
            <a:chOff x="7031426" y="2677544"/>
            <a:chExt cx="1765992" cy="2062928"/>
          </a:xfrm>
        </p:grpSpPr>
        <p:grpSp>
          <p:nvGrpSpPr>
            <p:cNvPr id="3382" name="Google Shape;3382;p33"/>
            <p:cNvGrpSpPr/>
            <p:nvPr/>
          </p:nvGrpSpPr>
          <p:grpSpPr>
            <a:xfrm>
              <a:off x="7031426" y="2677544"/>
              <a:ext cx="1765992" cy="2062928"/>
              <a:chOff x="7153350" y="2571750"/>
              <a:chExt cx="1525300" cy="1779000"/>
            </a:xfrm>
          </p:grpSpPr>
          <p:sp>
            <p:nvSpPr>
              <p:cNvPr id="3383" name="Google Shape;3383;p33"/>
              <p:cNvSpPr/>
              <p:nvPr/>
            </p:nvSpPr>
            <p:spPr>
              <a:xfrm>
                <a:off x="7153350" y="2605975"/>
                <a:ext cx="1521325" cy="1429300"/>
              </a:xfrm>
              <a:custGeom>
                <a:avLst/>
                <a:gdLst/>
                <a:ahLst/>
                <a:cxnLst/>
                <a:rect l="l" t="t" r="r" b="b"/>
                <a:pathLst>
                  <a:path w="60853" h="57172" extrusionOk="0">
                    <a:moveTo>
                      <a:pt x="33284" y="0"/>
                    </a:moveTo>
                    <a:cubicBezTo>
                      <a:pt x="26861" y="0"/>
                      <a:pt x="20442" y="2470"/>
                      <a:pt x="15756" y="6883"/>
                    </a:cubicBezTo>
                    <a:cubicBezTo>
                      <a:pt x="12632" y="9847"/>
                      <a:pt x="10225" y="13706"/>
                      <a:pt x="9648" y="17963"/>
                    </a:cubicBezTo>
                    <a:cubicBezTo>
                      <a:pt x="9330" y="20310"/>
                      <a:pt x="9529" y="22797"/>
                      <a:pt x="9171" y="25104"/>
                    </a:cubicBezTo>
                    <a:cubicBezTo>
                      <a:pt x="8833" y="25761"/>
                      <a:pt x="8455" y="26377"/>
                      <a:pt x="7997" y="26954"/>
                    </a:cubicBezTo>
                    <a:cubicBezTo>
                      <a:pt x="6623" y="28662"/>
                      <a:pt x="4437" y="29864"/>
                      <a:pt x="2314" y="29864"/>
                    </a:cubicBezTo>
                    <a:cubicBezTo>
                      <a:pt x="1519" y="29864"/>
                      <a:pt x="732" y="29696"/>
                      <a:pt x="1" y="29322"/>
                    </a:cubicBezTo>
                    <a:lnTo>
                      <a:pt x="1" y="29322"/>
                    </a:lnTo>
                    <a:cubicBezTo>
                      <a:pt x="1341" y="31712"/>
                      <a:pt x="4033" y="33246"/>
                      <a:pt x="6757" y="33246"/>
                    </a:cubicBezTo>
                    <a:cubicBezTo>
                      <a:pt x="7025" y="33246"/>
                      <a:pt x="7293" y="33231"/>
                      <a:pt x="7560" y="33201"/>
                    </a:cubicBezTo>
                    <a:lnTo>
                      <a:pt x="7560" y="33201"/>
                    </a:lnTo>
                    <a:cubicBezTo>
                      <a:pt x="5411" y="34494"/>
                      <a:pt x="5093" y="37995"/>
                      <a:pt x="7003" y="39626"/>
                    </a:cubicBezTo>
                    <a:cubicBezTo>
                      <a:pt x="7600" y="40123"/>
                      <a:pt x="8296" y="40461"/>
                      <a:pt x="8893" y="40939"/>
                    </a:cubicBezTo>
                    <a:cubicBezTo>
                      <a:pt x="9867" y="41774"/>
                      <a:pt x="10444" y="43107"/>
                      <a:pt x="10225" y="44360"/>
                    </a:cubicBezTo>
                    <a:cubicBezTo>
                      <a:pt x="9987" y="45634"/>
                      <a:pt x="8912" y="46728"/>
                      <a:pt x="7639" y="46867"/>
                    </a:cubicBezTo>
                    <a:cubicBezTo>
                      <a:pt x="10910" y="47879"/>
                      <a:pt x="14275" y="48758"/>
                      <a:pt x="17698" y="48758"/>
                    </a:cubicBezTo>
                    <a:cubicBezTo>
                      <a:pt x="17773" y="48758"/>
                      <a:pt x="17849" y="48758"/>
                      <a:pt x="17924" y="48757"/>
                    </a:cubicBezTo>
                    <a:cubicBezTo>
                      <a:pt x="21425" y="48697"/>
                      <a:pt x="25045" y="47583"/>
                      <a:pt x="27512" y="45116"/>
                    </a:cubicBezTo>
                    <a:lnTo>
                      <a:pt x="27512" y="45116"/>
                    </a:lnTo>
                    <a:cubicBezTo>
                      <a:pt x="27154" y="48876"/>
                      <a:pt x="29641" y="52477"/>
                      <a:pt x="32903" y="54426"/>
                    </a:cubicBezTo>
                    <a:cubicBezTo>
                      <a:pt x="36146" y="56376"/>
                      <a:pt x="40025" y="56933"/>
                      <a:pt x="43804" y="57171"/>
                    </a:cubicBezTo>
                    <a:cubicBezTo>
                      <a:pt x="42491" y="56276"/>
                      <a:pt x="42571" y="54148"/>
                      <a:pt x="43625" y="52974"/>
                    </a:cubicBezTo>
                    <a:cubicBezTo>
                      <a:pt x="44679" y="51780"/>
                      <a:pt x="46350" y="51343"/>
                      <a:pt x="47942" y="51184"/>
                    </a:cubicBezTo>
                    <a:cubicBezTo>
                      <a:pt x="49513" y="51024"/>
                      <a:pt x="51145" y="51084"/>
                      <a:pt x="52656" y="50627"/>
                    </a:cubicBezTo>
                    <a:cubicBezTo>
                      <a:pt x="54228" y="50129"/>
                      <a:pt x="55660" y="49015"/>
                      <a:pt x="56177" y="47464"/>
                    </a:cubicBezTo>
                    <a:cubicBezTo>
                      <a:pt x="56536" y="46330"/>
                      <a:pt x="56277" y="44997"/>
                      <a:pt x="55541" y="44102"/>
                    </a:cubicBezTo>
                    <a:lnTo>
                      <a:pt x="55541" y="44102"/>
                    </a:lnTo>
                    <a:cubicBezTo>
                      <a:pt x="55959" y="44279"/>
                      <a:pt x="56425" y="44368"/>
                      <a:pt x="56893" y="44368"/>
                    </a:cubicBezTo>
                    <a:cubicBezTo>
                      <a:pt x="57161" y="44368"/>
                      <a:pt x="57429" y="44339"/>
                      <a:pt x="57689" y="44281"/>
                    </a:cubicBezTo>
                    <a:cubicBezTo>
                      <a:pt x="58843" y="44062"/>
                      <a:pt x="59858" y="43406"/>
                      <a:pt x="60852" y="42789"/>
                    </a:cubicBezTo>
                    <a:cubicBezTo>
                      <a:pt x="59301" y="41894"/>
                      <a:pt x="57729" y="40999"/>
                      <a:pt x="56496" y="39725"/>
                    </a:cubicBezTo>
                    <a:cubicBezTo>
                      <a:pt x="55262" y="38432"/>
                      <a:pt x="54367" y="36702"/>
                      <a:pt x="54506" y="34911"/>
                    </a:cubicBezTo>
                    <a:cubicBezTo>
                      <a:pt x="54725" y="32266"/>
                      <a:pt x="57033" y="30356"/>
                      <a:pt x="58346" y="28048"/>
                    </a:cubicBezTo>
                    <a:cubicBezTo>
                      <a:pt x="59400" y="26218"/>
                      <a:pt x="59858" y="24090"/>
                      <a:pt x="59937" y="21981"/>
                    </a:cubicBezTo>
                    <a:cubicBezTo>
                      <a:pt x="60116" y="16511"/>
                      <a:pt x="57689" y="11040"/>
                      <a:pt x="53552" y="7479"/>
                    </a:cubicBezTo>
                    <a:cubicBezTo>
                      <a:pt x="51264" y="5550"/>
                      <a:pt x="48559" y="4197"/>
                      <a:pt x="45793" y="3003"/>
                    </a:cubicBezTo>
                    <a:cubicBezTo>
                      <a:pt x="43207" y="1909"/>
                      <a:pt x="40562" y="935"/>
                      <a:pt x="37797" y="417"/>
                    </a:cubicBezTo>
                    <a:cubicBezTo>
                      <a:pt x="36307" y="137"/>
                      <a:pt x="34796" y="0"/>
                      <a:pt x="33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3"/>
              <p:cNvSpPr/>
              <p:nvPr/>
            </p:nvSpPr>
            <p:spPr>
              <a:xfrm>
                <a:off x="7421900" y="2584000"/>
                <a:ext cx="290950" cy="353550"/>
              </a:xfrm>
              <a:custGeom>
                <a:avLst/>
                <a:gdLst/>
                <a:ahLst/>
                <a:cxnLst/>
                <a:rect l="l" t="t" r="r" b="b"/>
                <a:pathLst>
                  <a:path w="11638" h="14142" extrusionOk="0">
                    <a:moveTo>
                      <a:pt x="8211" y="1"/>
                    </a:moveTo>
                    <a:cubicBezTo>
                      <a:pt x="7619" y="1"/>
                      <a:pt x="7018" y="145"/>
                      <a:pt x="6486" y="401"/>
                    </a:cubicBezTo>
                    <a:cubicBezTo>
                      <a:pt x="5391" y="938"/>
                      <a:pt x="4516" y="1853"/>
                      <a:pt x="3720" y="2788"/>
                    </a:cubicBezTo>
                    <a:cubicBezTo>
                      <a:pt x="1751" y="5116"/>
                      <a:pt x="1" y="7881"/>
                      <a:pt x="40" y="10944"/>
                    </a:cubicBezTo>
                    <a:cubicBezTo>
                      <a:pt x="40" y="11322"/>
                      <a:pt x="80" y="11700"/>
                      <a:pt x="219" y="12058"/>
                    </a:cubicBezTo>
                    <a:cubicBezTo>
                      <a:pt x="359" y="12436"/>
                      <a:pt x="637" y="12774"/>
                      <a:pt x="955" y="13053"/>
                    </a:cubicBezTo>
                    <a:cubicBezTo>
                      <a:pt x="1672" y="13709"/>
                      <a:pt x="2587" y="14068"/>
                      <a:pt x="3561" y="14127"/>
                    </a:cubicBezTo>
                    <a:cubicBezTo>
                      <a:pt x="3688" y="14137"/>
                      <a:pt x="3814" y="14142"/>
                      <a:pt x="3941" y="14142"/>
                    </a:cubicBezTo>
                    <a:cubicBezTo>
                      <a:pt x="5134" y="14142"/>
                      <a:pt x="6339" y="13719"/>
                      <a:pt x="7202" y="12874"/>
                    </a:cubicBezTo>
                    <a:cubicBezTo>
                      <a:pt x="7858" y="12257"/>
                      <a:pt x="8316" y="11462"/>
                      <a:pt x="8753" y="10686"/>
                    </a:cubicBezTo>
                    <a:cubicBezTo>
                      <a:pt x="9390" y="9592"/>
                      <a:pt x="10305" y="7742"/>
                      <a:pt x="10882" y="6548"/>
                    </a:cubicBezTo>
                    <a:cubicBezTo>
                      <a:pt x="11459" y="5374"/>
                      <a:pt x="11638" y="4022"/>
                      <a:pt x="11320" y="2749"/>
                    </a:cubicBezTo>
                    <a:cubicBezTo>
                      <a:pt x="11320" y="2729"/>
                      <a:pt x="11300" y="2729"/>
                      <a:pt x="11300" y="2709"/>
                    </a:cubicBezTo>
                    <a:cubicBezTo>
                      <a:pt x="11101" y="1873"/>
                      <a:pt x="10683" y="1058"/>
                      <a:pt x="9987" y="540"/>
                    </a:cubicBezTo>
                    <a:cubicBezTo>
                      <a:pt x="9967" y="521"/>
                      <a:pt x="9927" y="501"/>
                      <a:pt x="9907" y="481"/>
                    </a:cubicBezTo>
                    <a:cubicBezTo>
                      <a:pt x="9406" y="150"/>
                      <a:pt x="8813" y="1"/>
                      <a:pt x="8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3"/>
              <p:cNvSpPr/>
              <p:nvPr/>
            </p:nvSpPr>
            <p:spPr>
              <a:xfrm>
                <a:off x="7408475" y="2571750"/>
                <a:ext cx="316825" cy="378525"/>
              </a:xfrm>
              <a:custGeom>
                <a:avLst/>
                <a:gdLst/>
                <a:ahLst/>
                <a:cxnLst/>
                <a:rect l="l" t="t" r="r" b="b"/>
                <a:pathLst>
                  <a:path w="12673" h="15141" extrusionOk="0">
                    <a:moveTo>
                      <a:pt x="3860" y="14100"/>
                    </a:moveTo>
                    <a:cubicBezTo>
                      <a:pt x="3825" y="14100"/>
                      <a:pt x="3844" y="14100"/>
                      <a:pt x="3870" y="14104"/>
                    </a:cubicBezTo>
                    <a:lnTo>
                      <a:pt x="3870" y="14104"/>
                    </a:lnTo>
                    <a:cubicBezTo>
                      <a:pt x="3867" y="14103"/>
                      <a:pt x="3864" y="14101"/>
                      <a:pt x="3860" y="14100"/>
                    </a:cubicBezTo>
                    <a:close/>
                    <a:moveTo>
                      <a:pt x="8813" y="971"/>
                    </a:moveTo>
                    <a:cubicBezTo>
                      <a:pt x="8892" y="971"/>
                      <a:pt x="8972" y="991"/>
                      <a:pt x="9032" y="991"/>
                    </a:cubicBezTo>
                    <a:lnTo>
                      <a:pt x="9131" y="991"/>
                    </a:lnTo>
                    <a:cubicBezTo>
                      <a:pt x="9135" y="991"/>
                      <a:pt x="9139" y="992"/>
                      <a:pt x="9142" y="992"/>
                    </a:cubicBezTo>
                    <a:lnTo>
                      <a:pt x="9142" y="992"/>
                    </a:lnTo>
                    <a:cubicBezTo>
                      <a:pt x="9130" y="992"/>
                      <a:pt x="9134" y="996"/>
                      <a:pt x="9191" y="1011"/>
                    </a:cubicBezTo>
                    <a:cubicBezTo>
                      <a:pt x="9330" y="1030"/>
                      <a:pt x="9469" y="1070"/>
                      <a:pt x="9609" y="1110"/>
                    </a:cubicBezTo>
                    <a:cubicBezTo>
                      <a:pt x="9668" y="1130"/>
                      <a:pt x="9728" y="1150"/>
                      <a:pt x="9788" y="1170"/>
                    </a:cubicBezTo>
                    <a:cubicBezTo>
                      <a:pt x="9796" y="1173"/>
                      <a:pt x="9804" y="1176"/>
                      <a:pt x="9810" y="1178"/>
                    </a:cubicBezTo>
                    <a:lnTo>
                      <a:pt x="9810" y="1178"/>
                    </a:lnTo>
                    <a:cubicBezTo>
                      <a:pt x="9810" y="1178"/>
                      <a:pt x="9809" y="1178"/>
                      <a:pt x="9809" y="1178"/>
                    </a:cubicBezTo>
                    <a:cubicBezTo>
                      <a:pt x="9806" y="1178"/>
                      <a:pt x="9810" y="1181"/>
                      <a:pt x="9827" y="1190"/>
                    </a:cubicBezTo>
                    <a:cubicBezTo>
                      <a:pt x="9867" y="1209"/>
                      <a:pt x="9927" y="1229"/>
                      <a:pt x="9967" y="1249"/>
                    </a:cubicBezTo>
                    <a:cubicBezTo>
                      <a:pt x="10026" y="1289"/>
                      <a:pt x="10086" y="1309"/>
                      <a:pt x="10146" y="1369"/>
                    </a:cubicBezTo>
                    <a:lnTo>
                      <a:pt x="10245" y="1428"/>
                    </a:lnTo>
                    <a:cubicBezTo>
                      <a:pt x="10276" y="1452"/>
                      <a:pt x="10289" y="1460"/>
                      <a:pt x="10292" y="1460"/>
                    </a:cubicBezTo>
                    <a:cubicBezTo>
                      <a:pt x="10297" y="1460"/>
                      <a:pt x="10277" y="1440"/>
                      <a:pt x="10265" y="1428"/>
                    </a:cubicBezTo>
                    <a:lnTo>
                      <a:pt x="10265" y="1428"/>
                    </a:lnTo>
                    <a:cubicBezTo>
                      <a:pt x="10384" y="1528"/>
                      <a:pt x="10504" y="1647"/>
                      <a:pt x="10603" y="1766"/>
                    </a:cubicBezTo>
                    <a:cubicBezTo>
                      <a:pt x="10663" y="1806"/>
                      <a:pt x="10703" y="1866"/>
                      <a:pt x="10743" y="1926"/>
                    </a:cubicBezTo>
                    <a:cubicBezTo>
                      <a:pt x="10725" y="1903"/>
                      <a:pt x="10718" y="1895"/>
                      <a:pt x="10717" y="1895"/>
                    </a:cubicBezTo>
                    <a:lnTo>
                      <a:pt x="10717" y="1895"/>
                    </a:lnTo>
                    <a:cubicBezTo>
                      <a:pt x="10714" y="1895"/>
                      <a:pt x="10748" y="1946"/>
                      <a:pt x="10762" y="1946"/>
                    </a:cubicBezTo>
                    <a:cubicBezTo>
                      <a:pt x="10782" y="1985"/>
                      <a:pt x="10802" y="2005"/>
                      <a:pt x="10822" y="2025"/>
                    </a:cubicBezTo>
                    <a:cubicBezTo>
                      <a:pt x="10902" y="2164"/>
                      <a:pt x="10981" y="2304"/>
                      <a:pt x="11041" y="2443"/>
                    </a:cubicBezTo>
                    <a:cubicBezTo>
                      <a:pt x="11081" y="2503"/>
                      <a:pt x="11101" y="2562"/>
                      <a:pt x="11140" y="2642"/>
                    </a:cubicBezTo>
                    <a:cubicBezTo>
                      <a:pt x="11148" y="2656"/>
                      <a:pt x="11151" y="2661"/>
                      <a:pt x="11152" y="2661"/>
                    </a:cubicBezTo>
                    <a:cubicBezTo>
                      <a:pt x="11152" y="2661"/>
                      <a:pt x="11152" y="2660"/>
                      <a:pt x="11152" y="2659"/>
                    </a:cubicBezTo>
                    <a:lnTo>
                      <a:pt x="11152" y="2659"/>
                    </a:lnTo>
                    <a:cubicBezTo>
                      <a:pt x="11154" y="2666"/>
                      <a:pt x="11157" y="2673"/>
                      <a:pt x="11160" y="2682"/>
                    </a:cubicBezTo>
                    <a:cubicBezTo>
                      <a:pt x="11160" y="2701"/>
                      <a:pt x="11180" y="2741"/>
                      <a:pt x="11200" y="2761"/>
                    </a:cubicBezTo>
                    <a:cubicBezTo>
                      <a:pt x="11240" y="2920"/>
                      <a:pt x="11300" y="3060"/>
                      <a:pt x="11339" y="3219"/>
                    </a:cubicBezTo>
                    <a:cubicBezTo>
                      <a:pt x="11379" y="3358"/>
                      <a:pt x="11419" y="3497"/>
                      <a:pt x="11439" y="3656"/>
                    </a:cubicBezTo>
                    <a:cubicBezTo>
                      <a:pt x="11459" y="3736"/>
                      <a:pt x="11479" y="3815"/>
                      <a:pt x="11479" y="3895"/>
                    </a:cubicBezTo>
                    <a:cubicBezTo>
                      <a:pt x="11479" y="3905"/>
                      <a:pt x="11479" y="3918"/>
                      <a:pt x="11479" y="3935"/>
                    </a:cubicBezTo>
                    <a:cubicBezTo>
                      <a:pt x="11479" y="3994"/>
                      <a:pt x="11498" y="4034"/>
                      <a:pt x="11498" y="4094"/>
                    </a:cubicBezTo>
                    <a:cubicBezTo>
                      <a:pt x="11558" y="4790"/>
                      <a:pt x="11479" y="5367"/>
                      <a:pt x="11280" y="6024"/>
                    </a:cubicBezTo>
                    <a:cubicBezTo>
                      <a:pt x="11120" y="6581"/>
                      <a:pt x="10862" y="7058"/>
                      <a:pt x="10603" y="7595"/>
                    </a:cubicBezTo>
                    <a:cubicBezTo>
                      <a:pt x="10345" y="8132"/>
                      <a:pt x="10066" y="8669"/>
                      <a:pt x="9788" y="9206"/>
                    </a:cubicBezTo>
                    <a:cubicBezTo>
                      <a:pt x="9251" y="10281"/>
                      <a:pt x="8694" y="11375"/>
                      <a:pt x="7977" y="12330"/>
                    </a:cubicBezTo>
                    <a:cubicBezTo>
                      <a:pt x="7898" y="12469"/>
                      <a:pt x="7838" y="12528"/>
                      <a:pt x="7719" y="12668"/>
                    </a:cubicBezTo>
                    <a:cubicBezTo>
                      <a:pt x="7619" y="12787"/>
                      <a:pt x="7500" y="12906"/>
                      <a:pt x="7401" y="13026"/>
                    </a:cubicBezTo>
                    <a:cubicBezTo>
                      <a:pt x="7401" y="13026"/>
                      <a:pt x="7401" y="13026"/>
                      <a:pt x="7401" y="13026"/>
                    </a:cubicBezTo>
                    <a:lnTo>
                      <a:pt x="7401" y="13026"/>
                    </a:lnTo>
                    <a:cubicBezTo>
                      <a:pt x="7341" y="13066"/>
                      <a:pt x="7261" y="13125"/>
                      <a:pt x="7202" y="13185"/>
                    </a:cubicBezTo>
                    <a:cubicBezTo>
                      <a:pt x="7182" y="13205"/>
                      <a:pt x="7162" y="13225"/>
                      <a:pt x="7122" y="13245"/>
                    </a:cubicBezTo>
                    <a:cubicBezTo>
                      <a:pt x="7122" y="13245"/>
                      <a:pt x="7088" y="13278"/>
                      <a:pt x="7097" y="13278"/>
                    </a:cubicBezTo>
                    <a:cubicBezTo>
                      <a:pt x="7100" y="13278"/>
                      <a:pt x="7107" y="13274"/>
                      <a:pt x="7122" y="13264"/>
                    </a:cubicBezTo>
                    <a:lnTo>
                      <a:pt x="7122" y="13264"/>
                    </a:lnTo>
                    <a:cubicBezTo>
                      <a:pt x="6983" y="13364"/>
                      <a:pt x="6863" y="13444"/>
                      <a:pt x="6724" y="13523"/>
                    </a:cubicBezTo>
                    <a:cubicBezTo>
                      <a:pt x="6605" y="13603"/>
                      <a:pt x="6466" y="13662"/>
                      <a:pt x="6326" y="13742"/>
                    </a:cubicBezTo>
                    <a:lnTo>
                      <a:pt x="6227" y="13782"/>
                    </a:lnTo>
                    <a:cubicBezTo>
                      <a:pt x="6213" y="13796"/>
                      <a:pt x="6169" y="13810"/>
                      <a:pt x="6173" y="13810"/>
                    </a:cubicBezTo>
                    <a:cubicBezTo>
                      <a:pt x="6174" y="13810"/>
                      <a:pt x="6184" y="13807"/>
                      <a:pt x="6207" y="13802"/>
                    </a:cubicBezTo>
                    <a:lnTo>
                      <a:pt x="6207" y="13802"/>
                    </a:lnTo>
                    <a:cubicBezTo>
                      <a:pt x="6127" y="13821"/>
                      <a:pt x="6048" y="13861"/>
                      <a:pt x="5968" y="13881"/>
                    </a:cubicBezTo>
                    <a:cubicBezTo>
                      <a:pt x="5424" y="14074"/>
                      <a:pt x="4989" y="14143"/>
                      <a:pt x="4457" y="14143"/>
                    </a:cubicBezTo>
                    <a:cubicBezTo>
                      <a:pt x="4386" y="14143"/>
                      <a:pt x="4313" y="14142"/>
                      <a:pt x="4238" y="14140"/>
                    </a:cubicBezTo>
                    <a:cubicBezTo>
                      <a:pt x="4178" y="14140"/>
                      <a:pt x="4098" y="14140"/>
                      <a:pt x="4039" y="14120"/>
                    </a:cubicBezTo>
                    <a:lnTo>
                      <a:pt x="3919" y="14120"/>
                    </a:lnTo>
                    <a:cubicBezTo>
                      <a:pt x="3911" y="14111"/>
                      <a:pt x="3888" y="14107"/>
                      <a:pt x="3870" y="14104"/>
                    </a:cubicBezTo>
                    <a:lnTo>
                      <a:pt x="3870" y="14104"/>
                    </a:lnTo>
                    <a:cubicBezTo>
                      <a:pt x="3877" y="14107"/>
                      <a:pt x="3872" y="14109"/>
                      <a:pt x="3860" y="14109"/>
                    </a:cubicBezTo>
                    <a:cubicBezTo>
                      <a:pt x="3831" y="14109"/>
                      <a:pt x="3760" y="14100"/>
                      <a:pt x="3760" y="14100"/>
                    </a:cubicBezTo>
                    <a:cubicBezTo>
                      <a:pt x="3740" y="14080"/>
                      <a:pt x="3700" y="14080"/>
                      <a:pt x="3661" y="14080"/>
                    </a:cubicBezTo>
                    <a:cubicBezTo>
                      <a:pt x="3581" y="14060"/>
                      <a:pt x="3502" y="14040"/>
                      <a:pt x="3422" y="14020"/>
                    </a:cubicBezTo>
                    <a:cubicBezTo>
                      <a:pt x="3104" y="13941"/>
                      <a:pt x="2865" y="13841"/>
                      <a:pt x="2626" y="13722"/>
                    </a:cubicBezTo>
                    <a:cubicBezTo>
                      <a:pt x="2487" y="13662"/>
                      <a:pt x="2368" y="13583"/>
                      <a:pt x="2228" y="13503"/>
                    </a:cubicBezTo>
                    <a:cubicBezTo>
                      <a:pt x="2169" y="13463"/>
                      <a:pt x="2109" y="13424"/>
                      <a:pt x="2049" y="13364"/>
                    </a:cubicBezTo>
                    <a:cubicBezTo>
                      <a:pt x="2042" y="13364"/>
                      <a:pt x="2029" y="13359"/>
                      <a:pt x="2019" y="13354"/>
                    </a:cubicBezTo>
                    <a:lnTo>
                      <a:pt x="2019" y="13354"/>
                    </a:lnTo>
                    <a:cubicBezTo>
                      <a:pt x="1983" y="13318"/>
                      <a:pt x="1947" y="13283"/>
                      <a:pt x="1910" y="13264"/>
                    </a:cubicBezTo>
                    <a:cubicBezTo>
                      <a:pt x="1791" y="13165"/>
                      <a:pt x="1691" y="13066"/>
                      <a:pt x="1592" y="12946"/>
                    </a:cubicBezTo>
                    <a:cubicBezTo>
                      <a:pt x="1453" y="12807"/>
                      <a:pt x="1453" y="12787"/>
                      <a:pt x="1353" y="12648"/>
                    </a:cubicBezTo>
                    <a:cubicBezTo>
                      <a:pt x="1194" y="12389"/>
                      <a:pt x="1114" y="12111"/>
                      <a:pt x="1095" y="11812"/>
                    </a:cubicBezTo>
                    <a:cubicBezTo>
                      <a:pt x="1055" y="11494"/>
                      <a:pt x="1075" y="11176"/>
                      <a:pt x="1095" y="10857"/>
                    </a:cubicBezTo>
                    <a:cubicBezTo>
                      <a:pt x="1095" y="10698"/>
                      <a:pt x="1114" y="10539"/>
                      <a:pt x="1134" y="10400"/>
                    </a:cubicBezTo>
                    <a:cubicBezTo>
                      <a:pt x="1134" y="10360"/>
                      <a:pt x="1134" y="10320"/>
                      <a:pt x="1134" y="10281"/>
                    </a:cubicBezTo>
                    <a:cubicBezTo>
                      <a:pt x="1134" y="10309"/>
                      <a:pt x="1136" y="10320"/>
                      <a:pt x="1138" y="10320"/>
                    </a:cubicBezTo>
                    <a:cubicBezTo>
                      <a:pt x="1144" y="10320"/>
                      <a:pt x="1154" y="10255"/>
                      <a:pt x="1154" y="10241"/>
                    </a:cubicBezTo>
                    <a:cubicBezTo>
                      <a:pt x="1154" y="10161"/>
                      <a:pt x="1174" y="10082"/>
                      <a:pt x="1194" y="10002"/>
                    </a:cubicBezTo>
                    <a:cubicBezTo>
                      <a:pt x="1254" y="9684"/>
                      <a:pt x="1313" y="9385"/>
                      <a:pt x="1413" y="9067"/>
                    </a:cubicBezTo>
                    <a:cubicBezTo>
                      <a:pt x="1492" y="8769"/>
                      <a:pt x="1592" y="8490"/>
                      <a:pt x="1711" y="8192"/>
                    </a:cubicBezTo>
                    <a:cubicBezTo>
                      <a:pt x="1811" y="7933"/>
                      <a:pt x="1930" y="7675"/>
                      <a:pt x="2069" y="7376"/>
                    </a:cubicBezTo>
                    <a:cubicBezTo>
                      <a:pt x="2368" y="6799"/>
                      <a:pt x="2686" y="6242"/>
                      <a:pt x="3024" y="5705"/>
                    </a:cubicBezTo>
                    <a:cubicBezTo>
                      <a:pt x="3740" y="4651"/>
                      <a:pt x="4476" y="3696"/>
                      <a:pt x="5391" y="2741"/>
                    </a:cubicBezTo>
                    <a:cubicBezTo>
                      <a:pt x="5610" y="2522"/>
                      <a:pt x="5849" y="2284"/>
                      <a:pt x="6108" y="2085"/>
                    </a:cubicBezTo>
                    <a:cubicBezTo>
                      <a:pt x="6227" y="1985"/>
                      <a:pt x="6306" y="1906"/>
                      <a:pt x="6386" y="1846"/>
                    </a:cubicBezTo>
                    <a:cubicBezTo>
                      <a:pt x="6525" y="1747"/>
                      <a:pt x="6684" y="1647"/>
                      <a:pt x="6824" y="1568"/>
                    </a:cubicBezTo>
                    <a:cubicBezTo>
                      <a:pt x="6963" y="1468"/>
                      <a:pt x="7102" y="1408"/>
                      <a:pt x="7241" y="1329"/>
                    </a:cubicBezTo>
                    <a:cubicBezTo>
                      <a:pt x="7297" y="1310"/>
                      <a:pt x="7352" y="1275"/>
                      <a:pt x="7407" y="1254"/>
                    </a:cubicBezTo>
                    <a:lnTo>
                      <a:pt x="7407" y="1254"/>
                    </a:lnTo>
                    <a:cubicBezTo>
                      <a:pt x="7419" y="1252"/>
                      <a:pt x="7433" y="1249"/>
                      <a:pt x="7440" y="1249"/>
                    </a:cubicBezTo>
                    <a:cubicBezTo>
                      <a:pt x="7480" y="1229"/>
                      <a:pt x="7520" y="1209"/>
                      <a:pt x="7580" y="1190"/>
                    </a:cubicBezTo>
                    <a:cubicBezTo>
                      <a:pt x="7719" y="1150"/>
                      <a:pt x="7858" y="1090"/>
                      <a:pt x="7997" y="1070"/>
                    </a:cubicBezTo>
                    <a:cubicBezTo>
                      <a:pt x="8077" y="1050"/>
                      <a:pt x="8137" y="1030"/>
                      <a:pt x="8216" y="1030"/>
                    </a:cubicBezTo>
                    <a:cubicBezTo>
                      <a:pt x="8256" y="1011"/>
                      <a:pt x="8296" y="1011"/>
                      <a:pt x="8335" y="1011"/>
                    </a:cubicBezTo>
                    <a:cubicBezTo>
                      <a:pt x="8276" y="1011"/>
                      <a:pt x="8355" y="1011"/>
                      <a:pt x="8375" y="991"/>
                    </a:cubicBezTo>
                    <a:cubicBezTo>
                      <a:pt x="8534" y="991"/>
                      <a:pt x="8674" y="971"/>
                      <a:pt x="8813" y="971"/>
                    </a:cubicBezTo>
                    <a:close/>
                    <a:moveTo>
                      <a:pt x="8712" y="0"/>
                    </a:moveTo>
                    <a:cubicBezTo>
                      <a:pt x="7474" y="0"/>
                      <a:pt x="6317" y="602"/>
                      <a:pt x="5391" y="1389"/>
                    </a:cubicBezTo>
                    <a:cubicBezTo>
                      <a:pt x="4854" y="1846"/>
                      <a:pt x="4397" y="2363"/>
                      <a:pt x="3939" y="2880"/>
                    </a:cubicBezTo>
                    <a:cubicBezTo>
                      <a:pt x="3482" y="3418"/>
                      <a:pt x="3044" y="3975"/>
                      <a:pt x="2626" y="4551"/>
                    </a:cubicBezTo>
                    <a:cubicBezTo>
                      <a:pt x="1831" y="5665"/>
                      <a:pt x="1134" y="6879"/>
                      <a:pt x="657" y="8192"/>
                    </a:cubicBezTo>
                    <a:cubicBezTo>
                      <a:pt x="418" y="8809"/>
                      <a:pt x="259" y="9465"/>
                      <a:pt x="160" y="10121"/>
                    </a:cubicBezTo>
                    <a:cubicBezTo>
                      <a:pt x="60" y="10838"/>
                      <a:pt x="0" y="11613"/>
                      <a:pt x="160" y="12349"/>
                    </a:cubicBezTo>
                    <a:cubicBezTo>
                      <a:pt x="478" y="13762"/>
                      <a:pt x="1950" y="14717"/>
                      <a:pt x="3283" y="15015"/>
                    </a:cubicBezTo>
                    <a:cubicBezTo>
                      <a:pt x="3662" y="15099"/>
                      <a:pt x="4052" y="15140"/>
                      <a:pt x="4441" y="15140"/>
                    </a:cubicBezTo>
                    <a:cubicBezTo>
                      <a:pt x="5438" y="15140"/>
                      <a:pt x="6437" y="14868"/>
                      <a:pt x="7281" y="14339"/>
                    </a:cubicBezTo>
                    <a:cubicBezTo>
                      <a:pt x="7567" y="14167"/>
                      <a:pt x="7816" y="13978"/>
                      <a:pt x="8063" y="13753"/>
                    </a:cubicBezTo>
                    <a:lnTo>
                      <a:pt x="8063" y="13753"/>
                    </a:lnTo>
                    <a:cubicBezTo>
                      <a:pt x="8075" y="13743"/>
                      <a:pt x="8086" y="13733"/>
                      <a:pt x="8097" y="13722"/>
                    </a:cubicBezTo>
                    <a:lnTo>
                      <a:pt x="8097" y="13722"/>
                    </a:lnTo>
                    <a:cubicBezTo>
                      <a:pt x="8097" y="13722"/>
                      <a:pt x="8097" y="13722"/>
                      <a:pt x="8097" y="13722"/>
                    </a:cubicBezTo>
                    <a:cubicBezTo>
                      <a:pt x="8614" y="13205"/>
                      <a:pt x="9032" y="12588"/>
                      <a:pt x="9410" y="11971"/>
                    </a:cubicBezTo>
                    <a:cubicBezTo>
                      <a:pt x="9728" y="11454"/>
                      <a:pt x="10026" y="10917"/>
                      <a:pt x="10305" y="10380"/>
                    </a:cubicBezTo>
                    <a:cubicBezTo>
                      <a:pt x="10603" y="9803"/>
                      <a:pt x="10902" y="9226"/>
                      <a:pt x="11200" y="8629"/>
                    </a:cubicBezTo>
                    <a:cubicBezTo>
                      <a:pt x="11459" y="8092"/>
                      <a:pt x="11757" y="7555"/>
                      <a:pt x="11996" y="6998"/>
                    </a:cubicBezTo>
                    <a:cubicBezTo>
                      <a:pt x="12573" y="5626"/>
                      <a:pt x="12672" y="4074"/>
                      <a:pt x="12195" y="2642"/>
                    </a:cubicBezTo>
                    <a:cubicBezTo>
                      <a:pt x="11976" y="2005"/>
                      <a:pt x="11638" y="1369"/>
                      <a:pt x="11140" y="891"/>
                    </a:cubicBezTo>
                    <a:cubicBezTo>
                      <a:pt x="10603" y="394"/>
                      <a:pt x="9947" y="115"/>
                      <a:pt x="9231" y="36"/>
                    </a:cubicBezTo>
                    <a:cubicBezTo>
                      <a:pt x="9056" y="12"/>
                      <a:pt x="8883" y="0"/>
                      <a:pt x="8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3"/>
              <p:cNvSpPr/>
              <p:nvPr/>
            </p:nvSpPr>
            <p:spPr>
              <a:xfrm>
                <a:off x="7399025" y="2716275"/>
                <a:ext cx="1014550" cy="757525"/>
              </a:xfrm>
              <a:custGeom>
                <a:avLst/>
                <a:gdLst/>
                <a:ahLst/>
                <a:cxnLst/>
                <a:rect l="l" t="t" r="r" b="b"/>
                <a:pathLst>
                  <a:path w="40582" h="30301" extrusionOk="0">
                    <a:moveTo>
                      <a:pt x="18904" y="0"/>
                    </a:moveTo>
                    <a:cubicBezTo>
                      <a:pt x="12178" y="0"/>
                      <a:pt x="6449" y="3539"/>
                      <a:pt x="4536" y="9692"/>
                    </a:cubicBezTo>
                    <a:cubicBezTo>
                      <a:pt x="2030" y="17708"/>
                      <a:pt x="0" y="23457"/>
                      <a:pt x="16949" y="28789"/>
                    </a:cubicBezTo>
                    <a:cubicBezTo>
                      <a:pt x="20274" y="29834"/>
                      <a:pt x="23062" y="30301"/>
                      <a:pt x="25413" y="30301"/>
                    </a:cubicBezTo>
                    <a:cubicBezTo>
                      <a:pt x="33134" y="30301"/>
                      <a:pt x="36154" y="25266"/>
                      <a:pt x="38075" y="19121"/>
                    </a:cubicBezTo>
                    <a:cubicBezTo>
                      <a:pt x="40582" y="11104"/>
                      <a:pt x="34355" y="3843"/>
                      <a:pt x="25145" y="979"/>
                    </a:cubicBezTo>
                    <a:cubicBezTo>
                      <a:pt x="23026" y="318"/>
                      <a:pt x="20920" y="0"/>
                      <a:pt x="18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3"/>
              <p:cNvSpPr/>
              <p:nvPr/>
            </p:nvSpPr>
            <p:spPr>
              <a:xfrm>
                <a:off x="7579665" y="2924181"/>
                <a:ext cx="207400" cy="258700"/>
              </a:xfrm>
              <a:custGeom>
                <a:avLst/>
                <a:gdLst/>
                <a:ahLst/>
                <a:cxnLst/>
                <a:rect l="l" t="t" r="r" b="b"/>
                <a:pathLst>
                  <a:path w="8296" h="10348" extrusionOk="0">
                    <a:moveTo>
                      <a:pt x="4602" y="1645"/>
                    </a:moveTo>
                    <a:cubicBezTo>
                      <a:pt x="4750" y="1645"/>
                      <a:pt x="4895" y="1670"/>
                      <a:pt x="5034" y="1723"/>
                    </a:cubicBezTo>
                    <a:cubicBezTo>
                      <a:pt x="6048" y="2081"/>
                      <a:pt x="6366" y="3692"/>
                      <a:pt x="5770" y="5324"/>
                    </a:cubicBezTo>
                    <a:cubicBezTo>
                      <a:pt x="5271" y="6716"/>
                      <a:pt x="4237" y="7663"/>
                      <a:pt x="3311" y="7663"/>
                    </a:cubicBezTo>
                    <a:cubicBezTo>
                      <a:pt x="3165" y="7663"/>
                      <a:pt x="3023" y="7640"/>
                      <a:pt x="2885" y="7591"/>
                    </a:cubicBezTo>
                    <a:cubicBezTo>
                      <a:pt x="1890" y="7213"/>
                      <a:pt x="1572" y="5602"/>
                      <a:pt x="2149" y="3991"/>
                    </a:cubicBezTo>
                    <a:cubicBezTo>
                      <a:pt x="2663" y="2604"/>
                      <a:pt x="3692" y="1645"/>
                      <a:pt x="4602" y="1645"/>
                    </a:cubicBezTo>
                    <a:close/>
                    <a:moveTo>
                      <a:pt x="5251" y="1"/>
                    </a:moveTo>
                    <a:cubicBezTo>
                      <a:pt x="3683" y="1"/>
                      <a:pt x="1909" y="1632"/>
                      <a:pt x="1035" y="4030"/>
                    </a:cubicBezTo>
                    <a:cubicBezTo>
                      <a:pt x="1" y="6815"/>
                      <a:pt x="578" y="9600"/>
                      <a:pt x="2308" y="10217"/>
                    </a:cubicBezTo>
                    <a:cubicBezTo>
                      <a:pt x="2546" y="10305"/>
                      <a:pt x="2793" y="10348"/>
                      <a:pt x="3046" y="10348"/>
                    </a:cubicBezTo>
                    <a:cubicBezTo>
                      <a:pt x="4614" y="10348"/>
                      <a:pt x="6388" y="8717"/>
                      <a:pt x="7261" y="6318"/>
                    </a:cubicBezTo>
                    <a:cubicBezTo>
                      <a:pt x="8296" y="3533"/>
                      <a:pt x="7719" y="748"/>
                      <a:pt x="5988" y="132"/>
                    </a:cubicBezTo>
                    <a:cubicBezTo>
                      <a:pt x="5751" y="43"/>
                      <a:pt x="5504" y="1"/>
                      <a:pt x="5251" y="1"/>
                    </a:cubicBezTo>
                    <a:close/>
                  </a:path>
                </a:pathLst>
              </a:custGeom>
              <a:solidFill>
                <a:srgbClr val="641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3"/>
              <p:cNvSpPr/>
              <p:nvPr/>
            </p:nvSpPr>
            <p:spPr>
              <a:xfrm>
                <a:off x="7630775" y="3774500"/>
                <a:ext cx="418275" cy="564125"/>
              </a:xfrm>
              <a:custGeom>
                <a:avLst/>
                <a:gdLst/>
                <a:ahLst/>
                <a:cxnLst/>
                <a:rect l="l" t="t" r="r" b="b"/>
                <a:pathLst>
                  <a:path w="16731" h="22565" extrusionOk="0">
                    <a:moveTo>
                      <a:pt x="11388" y="1"/>
                    </a:moveTo>
                    <a:cubicBezTo>
                      <a:pt x="11228" y="1"/>
                      <a:pt x="11065" y="9"/>
                      <a:pt x="10902" y="26"/>
                    </a:cubicBezTo>
                    <a:cubicBezTo>
                      <a:pt x="10285" y="86"/>
                      <a:pt x="9668" y="245"/>
                      <a:pt x="9072" y="424"/>
                    </a:cubicBezTo>
                    <a:cubicBezTo>
                      <a:pt x="6446" y="1160"/>
                      <a:pt x="3681" y="2155"/>
                      <a:pt x="2030" y="4323"/>
                    </a:cubicBezTo>
                    <a:cubicBezTo>
                      <a:pt x="916" y="5815"/>
                      <a:pt x="438" y="7685"/>
                      <a:pt x="0" y="9495"/>
                    </a:cubicBezTo>
                    <a:lnTo>
                      <a:pt x="279" y="15105"/>
                    </a:lnTo>
                    <a:cubicBezTo>
                      <a:pt x="1015" y="17055"/>
                      <a:pt x="1771" y="19004"/>
                      <a:pt x="2527" y="20954"/>
                    </a:cubicBezTo>
                    <a:cubicBezTo>
                      <a:pt x="2587" y="21113"/>
                      <a:pt x="2646" y="21292"/>
                      <a:pt x="2805" y="21391"/>
                    </a:cubicBezTo>
                    <a:cubicBezTo>
                      <a:pt x="2845" y="21431"/>
                      <a:pt x="2905" y="21451"/>
                      <a:pt x="2965" y="21471"/>
                    </a:cubicBezTo>
                    <a:cubicBezTo>
                      <a:pt x="3064" y="21511"/>
                      <a:pt x="3144" y="21511"/>
                      <a:pt x="3243" y="21530"/>
                    </a:cubicBezTo>
                    <a:cubicBezTo>
                      <a:pt x="3778" y="21593"/>
                      <a:pt x="4320" y="21624"/>
                      <a:pt x="4865" y="21624"/>
                    </a:cubicBezTo>
                    <a:cubicBezTo>
                      <a:pt x="5192" y="21624"/>
                      <a:pt x="5521" y="21613"/>
                      <a:pt x="5849" y="21590"/>
                    </a:cubicBezTo>
                    <a:cubicBezTo>
                      <a:pt x="5988" y="21590"/>
                      <a:pt x="6167" y="21570"/>
                      <a:pt x="6267" y="21451"/>
                    </a:cubicBezTo>
                    <a:cubicBezTo>
                      <a:pt x="6366" y="21371"/>
                      <a:pt x="6386" y="21212"/>
                      <a:pt x="6386" y="21073"/>
                    </a:cubicBezTo>
                    <a:cubicBezTo>
                      <a:pt x="6505" y="20138"/>
                      <a:pt x="6605" y="19203"/>
                      <a:pt x="6684" y="18248"/>
                    </a:cubicBezTo>
                    <a:cubicBezTo>
                      <a:pt x="6764" y="17055"/>
                      <a:pt x="6804" y="15861"/>
                      <a:pt x="6744" y="14667"/>
                    </a:cubicBezTo>
                    <a:lnTo>
                      <a:pt x="6744" y="14667"/>
                    </a:lnTo>
                    <a:cubicBezTo>
                      <a:pt x="7003" y="15463"/>
                      <a:pt x="7321" y="16239"/>
                      <a:pt x="7659" y="16995"/>
                    </a:cubicBezTo>
                    <a:cubicBezTo>
                      <a:pt x="8375" y="18626"/>
                      <a:pt x="9111" y="20257"/>
                      <a:pt x="9847" y="21889"/>
                    </a:cubicBezTo>
                    <a:cubicBezTo>
                      <a:pt x="9887" y="22008"/>
                      <a:pt x="9947" y="22147"/>
                      <a:pt x="10066" y="22227"/>
                    </a:cubicBezTo>
                    <a:cubicBezTo>
                      <a:pt x="10166" y="22286"/>
                      <a:pt x="10265" y="22306"/>
                      <a:pt x="10384" y="22326"/>
                    </a:cubicBezTo>
                    <a:cubicBezTo>
                      <a:pt x="10564" y="22346"/>
                      <a:pt x="10723" y="22386"/>
                      <a:pt x="10902" y="22406"/>
                    </a:cubicBezTo>
                    <a:cubicBezTo>
                      <a:pt x="11558" y="22485"/>
                      <a:pt x="12215" y="22545"/>
                      <a:pt x="12891" y="22565"/>
                    </a:cubicBezTo>
                    <a:cubicBezTo>
                      <a:pt x="13010" y="22565"/>
                      <a:pt x="13150" y="22565"/>
                      <a:pt x="13269" y="22505"/>
                    </a:cubicBezTo>
                    <a:cubicBezTo>
                      <a:pt x="13388" y="22426"/>
                      <a:pt x="13468" y="22306"/>
                      <a:pt x="13547" y="22187"/>
                    </a:cubicBezTo>
                    <a:cubicBezTo>
                      <a:pt x="15159" y="19561"/>
                      <a:pt x="15736" y="16418"/>
                      <a:pt x="16173" y="13355"/>
                    </a:cubicBezTo>
                    <a:cubicBezTo>
                      <a:pt x="16472" y="11306"/>
                      <a:pt x="16730" y="9217"/>
                      <a:pt x="16551" y="7148"/>
                    </a:cubicBezTo>
                    <a:cubicBezTo>
                      <a:pt x="16352" y="5079"/>
                      <a:pt x="15676" y="3010"/>
                      <a:pt x="14303" y="1459"/>
                    </a:cubicBezTo>
                    <a:cubicBezTo>
                      <a:pt x="13826" y="902"/>
                      <a:pt x="13249" y="424"/>
                      <a:pt x="12573" y="186"/>
                    </a:cubicBezTo>
                    <a:cubicBezTo>
                      <a:pt x="12188" y="57"/>
                      <a:pt x="11793" y="1"/>
                      <a:pt x="11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3"/>
              <p:cNvSpPr/>
              <p:nvPr/>
            </p:nvSpPr>
            <p:spPr>
              <a:xfrm>
                <a:off x="7618350" y="3762050"/>
                <a:ext cx="444625" cy="588700"/>
              </a:xfrm>
              <a:custGeom>
                <a:avLst/>
                <a:gdLst/>
                <a:ahLst/>
                <a:cxnLst/>
                <a:rect l="l" t="t" r="r" b="b"/>
                <a:pathLst>
                  <a:path w="17785" h="23548" extrusionOk="0">
                    <a:moveTo>
                      <a:pt x="4265" y="3794"/>
                    </a:moveTo>
                    <a:lnTo>
                      <a:pt x="4265" y="3794"/>
                    </a:lnTo>
                    <a:cubicBezTo>
                      <a:pt x="4264" y="3794"/>
                      <a:pt x="4260" y="3796"/>
                      <a:pt x="4249" y="3804"/>
                    </a:cubicBezTo>
                    <a:lnTo>
                      <a:pt x="4249" y="3804"/>
                    </a:lnTo>
                    <a:cubicBezTo>
                      <a:pt x="4258" y="3800"/>
                      <a:pt x="4266" y="3794"/>
                      <a:pt x="4265" y="3794"/>
                    </a:cubicBezTo>
                    <a:close/>
                    <a:moveTo>
                      <a:pt x="3728" y="21516"/>
                    </a:moveTo>
                    <a:cubicBezTo>
                      <a:pt x="3729" y="21516"/>
                      <a:pt x="3735" y="21518"/>
                      <a:pt x="3742" y="21520"/>
                    </a:cubicBezTo>
                    <a:lnTo>
                      <a:pt x="3742" y="21520"/>
                    </a:lnTo>
                    <a:cubicBezTo>
                      <a:pt x="3730" y="21518"/>
                      <a:pt x="3726" y="21516"/>
                      <a:pt x="3728" y="21516"/>
                    </a:cubicBezTo>
                    <a:close/>
                    <a:moveTo>
                      <a:pt x="6487" y="21562"/>
                    </a:moveTo>
                    <a:cubicBezTo>
                      <a:pt x="6490" y="21562"/>
                      <a:pt x="6485" y="21564"/>
                      <a:pt x="6465" y="21571"/>
                    </a:cubicBezTo>
                    <a:cubicBezTo>
                      <a:pt x="6456" y="21571"/>
                      <a:pt x="6446" y="21575"/>
                      <a:pt x="6437" y="21580"/>
                    </a:cubicBezTo>
                    <a:lnTo>
                      <a:pt x="6437" y="21580"/>
                    </a:lnTo>
                    <a:cubicBezTo>
                      <a:pt x="6440" y="21577"/>
                      <a:pt x="6443" y="21574"/>
                      <a:pt x="6445" y="21571"/>
                    </a:cubicBezTo>
                    <a:cubicBezTo>
                      <a:pt x="6445" y="21571"/>
                      <a:pt x="6481" y="21562"/>
                      <a:pt x="6487" y="21562"/>
                    </a:cubicBezTo>
                    <a:close/>
                    <a:moveTo>
                      <a:pt x="10857" y="22313"/>
                    </a:moveTo>
                    <a:cubicBezTo>
                      <a:pt x="10860" y="22315"/>
                      <a:pt x="10863" y="22318"/>
                      <a:pt x="10866" y="22321"/>
                    </a:cubicBezTo>
                    <a:lnTo>
                      <a:pt x="10866" y="22321"/>
                    </a:lnTo>
                    <a:cubicBezTo>
                      <a:pt x="10867" y="22326"/>
                      <a:pt x="10867" y="22329"/>
                      <a:pt x="10867" y="22329"/>
                    </a:cubicBezTo>
                    <a:cubicBezTo>
                      <a:pt x="10865" y="22329"/>
                      <a:pt x="10861" y="22322"/>
                      <a:pt x="10857" y="22313"/>
                    </a:cubicBezTo>
                    <a:close/>
                    <a:moveTo>
                      <a:pt x="13527" y="22546"/>
                    </a:moveTo>
                    <a:cubicBezTo>
                      <a:pt x="13519" y="22546"/>
                      <a:pt x="13505" y="22552"/>
                      <a:pt x="13497" y="22557"/>
                    </a:cubicBezTo>
                    <a:lnTo>
                      <a:pt x="13497" y="22557"/>
                    </a:lnTo>
                    <a:cubicBezTo>
                      <a:pt x="13507" y="22554"/>
                      <a:pt x="13517" y="22551"/>
                      <a:pt x="13527" y="22546"/>
                    </a:cubicBezTo>
                    <a:close/>
                    <a:moveTo>
                      <a:pt x="11792" y="992"/>
                    </a:moveTo>
                    <a:cubicBezTo>
                      <a:pt x="11884" y="992"/>
                      <a:pt x="11978" y="995"/>
                      <a:pt x="12075" y="1002"/>
                    </a:cubicBezTo>
                    <a:cubicBezTo>
                      <a:pt x="12334" y="1002"/>
                      <a:pt x="12513" y="1022"/>
                      <a:pt x="12771" y="1101"/>
                    </a:cubicBezTo>
                    <a:cubicBezTo>
                      <a:pt x="12831" y="1121"/>
                      <a:pt x="12891" y="1141"/>
                      <a:pt x="12970" y="1161"/>
                    </a:cubicBezTo>
                    <a:cubicBezTo>
                      <a:pt x="12985" y="1176"/>
                      <a:pt x="13069" y="1214"/>
                      <a:pt x="13074" y="1214"/>
                    </a:cubicBezTo>
                    <a:cubicBezTo>
                      <a:pt x="13075" y="1214"/>
                      <a:pt x="13069" y="1210"/>
                      <a:pt x="13050" y="1201"/>
                    </a:cubicBezTo>
                    <a:lnTo>
                      <a:pt x="13050" y="1201"/>
                    </a:lnTo>
                    <a:cubicBezTo>
                      <a:pt x="13169" y="1241"/>
                      <a:pt x="13269" y="1300"/>
                      <a:pt x="13368" y="1360"/>
                    </a:cubicBezTo>
                    <a:cubicBezTo>
                      <a:pt x="13468" y="1420"/>
                      <a:pt x="13567" y="1479"/>
                      <a:pt x="13666" y="1559"/>
                    </a:cubicBezTo>
                    <a:cubicBezTo>
                      <a:pt x="13682" y="1559"/>
                      <a:pt x="13736" y="1610"/>
                      <a:pt x="13737" y="1610"/>
                    </a:cubicBezTo>
                    <a:cubicBezTo>
                      <a:pt x="13737" y="1610"/>
                      <a:pt x="13734" y="1607"/>
                      <a:pt x="13726" y="1599"/>
                    </a:cubicBezTo>
                    <a:lnTo>
                      <a:pt x="13726" y="1599"/>
                    </a:lnTo>
                    <a:cubicBezTo>
                      <a:pt x="13786" y="1638"/>
                      <a:pt x="13826" y="1678"/>
                      <a:pt x="13885" y="1718"/>
                    </a:cubicBezTo>
                    <a:cubicBezTo>
                      <a:pt x="14064" y="1877"/>
                      <a:pt x="14223" y="2036"/>
                      <a:pt x="14383" y="2215"/>
                    </a:cubicBezTo>
                    <a:cubicBezTo>
                      <a:pt x="14462" y="2295"/>
                      <a:pt x="14542" y="2394"/>
                      <a:pt x="14601" y="2474"/>
                    </a:cubicBezTo>
                    <a:cubicBezTo>
                      <a:pt x="14641" y="2514"/>
                      <a:pt x="14681" y="2573"/>
                      <a:pt x="14721" y="2613"/>
                    </a:cubicBezTo>
                    <a:cubicBezTo>
                      <a:pt x="14721" y="2613"/>
                      <a:pt x="14731" y="2624"/>
                      <a:pt x="14741" y="2633"/>
                    </a:cubicBezTo>
                    <a:cubicBezTo>
                      <a:pt x="14738" y="2631"/>
                      <a:pt x="14737" y="2630"/>
                      <a:pt x="14737" y="2630"/>
                    </a:cubicBezTo>
                    <a:lnTo>
                      <a:pt x="14737" y="2630"/>
                    </a:lnTo>
                    <a:cubicBezTo>
                      <a:pt x="14733" y="2630"/>
                      <a:pt x="14780" y="2693"/>
                      <a:pt x="14780" y="2693"/>
                    </a:cubicBezTo>
                    <a:cubicBezTo>
                      <a:pt x="14920" y="2892"/>
                      <a:pt x="15059" y="3091"/>
                      <a:pt x="15178" y="3290"/>
                    </a:cubicBezTo>
                    <a:cubicBezTo>
                      <a:pt x="15318" y="3488"/>
                      <a:pt x="15417" y="3707"/>
                      <a:pt x="15536" y="3906"/>
                    </a:cubicBezTo>
                    <a:cubicBezTo>
                      <a:pt x="15576" y="4006"/>
                      <a:pt x="15636" y="4105"/>
                      <a:pt x="15676" y="4224"/>
                    </a:cubicBezTo>
                    <a:lnTo>
                      <a:pt x="15755" y="4384"/>
                    </a:lnTo>
                    <a:cubicBezTo>
                      <a:pt x="15755" y="4400"/>
                      <a:pt x="15768" y="4416"/>
                      <a:pt x="15773" y="4432"/>
                    </a:cubicBezTo>
                    <a:lnTo>
                      <a:pt x="15773" y="4432"/>
                    </a:lnTo>
                    <a:cubicBezTo>
                      <a:pt x="15771" y="4428"/>
                      <a:pt x="15770" y="4424"/>
                      <a:pt x="15770" y="4424"/>
                    </a:cubicBezTo>
                    <a:lnTo>
                      <a:pt x="15770" y="4424"/>
                    </a:lnTo>
                    <a:cubicBezTo>
                      <a:pt x="15769" y="4424"/>
                      <a:pt x="15771" y="4430"/>
                      <a:pt x="15775" y="4443"/>
                    </a:cubicBezTo>
                    <a:cubicBezTo>
                      <a:pt x="15775" y="4440"/>
                      <a:pt x="15774" y="4436"/>
                      <a:pt x="15773" y="4432"/>
                    </a:cubicBezTo>
                    <a:lnTo>
                      <a:pt x="15773" y="4432"/>
                    </a:lnTo>
                    <a:cubicBezTo>
                      <a:pt x="15780" y="4450"/>
                      <a:pt x="15795" y="4491"/>
                      <a:pt x="15795" y="4503"/>
                    </a:cubicBezTo>
                    <a:cubicBezTo>
                      <a:pt x="15974" y="4941"/>
                      <a:pt x="16133" y="5378"/>
                      <a:pt x="16233" y="5836"/>
                    </a:cubicBezTo>
                    <a:cubicBezTo>
                      <a:pt x="16292" y="6075"/>
                      <a:pt x="16352" y="6313"/>
                      <a:pt x="16392" y="6552"/>
                    </a:cubicBezTo>
                    <a:cubicBezTo>
                      <a:pt x="16412" y="6671"/>
                      <a:pt x="16432" y="6771"/>
                      <a:pt x="16451" y="6890"/>
                    </a:cubicBezTo>
                    <a:cubicBezTo>
                      <a:pt x="16471" y="6950"/>
                      <a:pt x="16471" y="7009"/>
                      <a:pt x="16491" y="7069"/>
                    </a:cubicBezTo>
                    <a:cubicBezTo>
                      <a:pt x="16491" y="7087"/>
                      <a:pt x="16491" y="7105"/>
                      <a:pt x="16491" y="7139"/>
                    </a:cubicBezTo>
                    <a:lnTo>
                      <a:pt x="16491" y="7139"/>
                    </a:lnTo>
                    <a:cubicBezTo>
                      <a:pt x="16489" y="7131"/>
                      <a:pt x="16487" y="7125"/>
                      <a:pt x="16486" y="7125"/>
                    </a:cubicBezTo>
                    <a:lnTo>
                      <a:pt x="16486" y="7125"/>
                    </a:lnTo>
                    <a:cubicBezTo>
                      <a:pt x="16485" y="7125"/>
                      <a:pt x="16485" y="7140"/>
                      <a:pt x="16491" y="7188"/>
                    </a:cubicBezTo>
                    <a:cubicBezTo>
                      <a:pt x="16571" y="7706"/>
                      <a:pt x="16611" y="8243"/>
                      <a:pt x="16611" y="8780"/>
                    </a:cubicBezTo>
                    <a:cubicBezTo>
                      <a:pt x="16630" y="9894"/>
                      <a:pt x="16551" y="11028"/>
                      <a:pt x="16412" y="12162"/>
                    </a:cubicBezTo>
                    <a:cubicBezTo>
                      <a:pt x="16332" y="12699"/>
                      <a:pt x="16272" y="13176"/>
                      <a:pt x="16193" y="13713"/>
                    </a:cubicBezTo>
                    <a:cubicBezTo>
                      <a:pt x="16193" y="13713"/>
                      <a:pt x="16193" y="13713"/>
                      <a:pt x="16193" y="13713"/>
                    </a:cubicBezTo>
                    <a:lnTo>
                      <a:pt x="16193" y="13713"/>
                    </a:lnTo>
                    <a:cubicBezTo>
                      <a:pt x="16192" y="13720"/>
                      <a:pt x="16191" y="13727"/>
                      <a:pt x="16190" y="13734"/>
                    </a:cubicBezTo>
                    <a:lnTo>
                      <a:pt x="16190" y="13734"/>
                    </a:lnTo>
                    <a:cubicBezTo>
                      <a:pt x="16011" y="15020"/>
                      <a:pt x="15793" y="16306"/>
                      <a:pt x="15497" y="17553"/>
                    </a:cubicBezTo>
                    <a:cubicBezTo>
                      <a:pt x="15357" y="18189"/>
                      <a:pt x="15178" y="18806"/>
                      <a:pt x="14979" y="19423"/>
                    </a:cubicBezTo>
                    <a:cubicBezTo>
                      <a:pt x="14880" y="19721"/>
                      <a:pt x="14780" y="20039"/>
                      <a:pt x="14661" y="20338"/>
                    </a:cubicBezTo>
                    <a:cubicBezTo>
                      <a:pt x="14641" y="20397"/>
                      <a:pt x="14601" y="20477"/>
                      <a:pt x="14582" y="20537"/>
                    </a:cubicBezTo>
                    <a:cubicBezTo>
                      <a:pt x="14582" y="20553"/>
                      <a:pt x="14525" y="20669"/>
                      <a:pt x="14519" y="20669"/>
                    </a:cubicBezTo>
                    <a:cubicBezTo>
                      <a:pt x="14518" y="20669"/>
                      <a:pt x="14519" y="20665"/>
                      <a:pt x="14522" y="20656"/>
                    </a:cubicBezTo>
                    <a:lnTo>
                      <a:pt x="14522" y="20656"/>
                    </a:lnTo>
                    <a:cubicBezTo>
                      <a:pt x="14462" y="20815"/>
                      <a:pt x="14383" y="20974"/>
                      <a:pt x="14323" y="21133"/>
                    </a:cubicBezTo>
                    <a:cubicBezTo>
                      <a:pt x="14184" y="21412"/>
                      <a:pt x="14044" y="21690"/>
                      <a:pt x="13885" y="21969"/>
                    </a:cubicBezTo>
                    <a:cubicBezTo>
                      <a:pt x="13806" y="22108"/>
                      <a:pt x="13726" y="22247"/>
                      <a:pt x="13647" y="22387"/>
                    </a:cubicBezTo>
                    <a:cubicBezTo>
                      <a:pt x="13611" y="22440"/>
                      <a:pt x="13575" y="22494"/>
                      <a:pt x="13539" y="22548"/>
                    </a:cubicBezTo>
                    <a:lnTo>
                      <a:pt x="13539" y="22548"/>
                    </a:lnTo>
                    <a:cubicBezTo>
                      <a:pt x="13541" y="22547"/>
                      <a:pt x="13544" y="22546"/>
                      <a:pt x="13547" y="22546"/>
                    </a:cubicBezTo>
                    <a:lnTo>
                      <a:pt x="13547" y="22546"/>
                    </a:lnTo>
                    <a:cubicBezTo>
                      <a:pt x="13544" y="22547"/>
                      <a:pt x="13541" y="22548"/>
                      <a:pt x="13538" y="22549"/>
                    </a:cubicBezTo>
                    <a:lnTo>
                      <a:pt x="13538" y="22549"/>
                    </a:lnTo>
                    <a:cubicBezTo>
                      <a:pt x="13538" y="22549"/>
                      <a:pt x="13538" y="22549"/>
                      <a:pt x="13538" y="22549"/>
                    </a:cubicBezTo>
                    <a:lnTo>
                      <a:pt x="13538" y="22549"/>
                    </a:lnTo>
                    <a:cubicBezTo>
                      <a:pt x="13538" y="22549"/>
                      <a:pt x="13539" y="22548"/>
                      <a:pt x="13539" y="22548"/>
                    </a:cubicBezTo>
                    <a:lnTo>
                      <a:pt x="13539" y="22548"/>
                    </a:lnTo>
                    <a:cubicBezTo>
                      <a:pt x="13527" y="22551"/>
                      <a:pt x="13523" y="22552"/>
                      <a:pt x="13524" y="22552"/>
                    </a:cubicBezTo>
                    <a:cubicBezTo>
                      <a:pt x="13525" y="22552"/>
                      <a:pt x="13531" y="22550"/>
                      <a:pt x="13538" y="22549"/>
                    </a:cubicBezTo>
                    <a:lnTo>
                      <a:pt x="13538" y="22549"/>
                    </a:lnTo>
                    <a:cubicBezTo>
                      <a:pt x="13538" y="22549"/>
                      <a:pt x="13538" y="22549"/>
                      <a:pt x="13538" y="22549"/>
                    </a:cubicBezTo>
                    <a:lnTo>
                      <a:pt x="13538" y="22549"/>
                    </a:lnTo>
                    <a:cubicBezTo>
                      <a:pt x="13511" y="22560"/>
                      <a:pt x="13498" y="22563"/>
                      <a:pt x="13493" y="22563"/>
                    </a:cubicBezTo>
                    <a:cubicBezTo>
                      <a:pt x="13489" y="22563"/>
                      <a:pt x="13492" y="22560"/>
                      <a:pt x="13497" y="22557"/>
                    </a:cubicBezTo>
                    <a:lnTo>
                      <a:pt x="13497" y="22557"/>
                    </a:lnTo>
                    <a:cubicBezTo>
                      <a:pt x="13487" y="22559"/>
                      <a:pt x="13477" y="22561"/>
                      <a:pt x="13468" y="22561"/>
                    </a:cubicBezTo>
                    <a:cubicBezTo>
                      <a:pt x="13448" y="22561"/>
                      <a:pt x="13428" y="22556"/>
                      <a:pt x="13408" y="22546"/>
                    </a:cubicBezTo>
                    <a:lnTo>
                      <a:pt x="13169" y="22546"/>
                    </a:lnTo>
                    <a:cubicBezTo>
                      <a:pt x="12970" y="22546"/>
                      <a:pt x="12791" y="22526"/>
                      <a:pt x="12592" y="22526"/>
                    </a:cubicBezTo>
                    <a:cubicBezTo>
                      <a:pt x="12234" y="22486"/>
                      <a:pt x="11876" y="22466"/>
                      <a:pt x="11518" y="22406"/>
                    </a:cubicBezTo>
                    <a:cubicBezTo>
                      <a:pt x="11359" y="22387"/>
                      <a:pt x="11299" y="22387"/>
                      <a:pt x="11140" y="22367"/>
                    </a:cubicBezTo>
                    <a:cubicBezTo>
                      <a:pt x="11061" y="22347"/>
                      <a:pt x="10981" y="22347"/>
                      <a:pt x="10901" y="22327"/>
                    </a:cubicBezTo>
                    <a:cubicBezTo>
                      <a:pt x="10895" y="22320"/>
                      <a:pt x="10879" y="22313"/>
                      <a:pt x="10863" y="22308"/>
                    </a:cubicBezTo>
                    <a:lnTo>
                      <a:pt x="10863" y="22308"/>
                    </a:lnTo>
                    <a:cubicBezTo>
                      <a:pt x="10862" y="22308"/>
                      <a:pt x="10862" y="22307"/>
                      <a:pt x="10862" y="22307"/>
                    </a:cubicBezTo>
                    <a:lnTo>
                      <a:pt x="10862" y="22307"/>
                    </a:lnTo>
                    <a:cubicBezTo>
                      <a:pt x="10862" y="22307"/>
                      <a:pt x="10862" y="22308"/>
                      <a:pt x="10862" y="22308"/>
                    </a:cubicBezTo>
                    <a:lnTo>
                      <a:pt x="10862" y="22308"/>
                    </a:lnTo>
                    <a:cubicBezTo>
                      <a:pt x="10859" y="22307"/>
                      <a:pt x="10856" y="22306"/>
                      <a:pt x="10854" y="22305"/>
                    </a:cubicBezTo>
                    <a:lnTo>
                      <a:pt x="10854" y="22305"/>
                    </a:lnTo>
                    <a:cubicBezTo>
                      <a:pt x="10848" y="22291"/>
                      <a:pt x="10842" y="22275"/>
                      <a:pt x="10842" y="22267"/>
                    </a:cubicBezTo>
                    <a:cubicBezTo>
                      <a:pt x="10822" y="22247"/>
                      <a:pt x="10802" y="22208"/>
                      <a:pt x="10782" y="22168"/>
                    </a:cubicBezTo>
                    <a:cubicBezTo>
                      <a:pt x="10742" y="22108"/>
                      <a:pt x="10722" y="22028"/>
                      <a:pt x="10683" y="21969"/>
                    </a:cubicBezTo>
                    <a:cubicBezTo>
                      <a:pt x="10603" y="21790"/>
                      <a:pt x="10543" y="21631"/>
                      <a:pt x="10464" y="21452"/>
                    </a:cubicBezTo>
                    <a:cubicBezTo>
                      <a:pt x="10165" y="20775"/>
                      <a:pt x="9847" y="20119"/>
                      <a:pt x="9549" y="19442"/>
                    </a:cubicBezTo>
                    <a:cubicBezTo>
                      <a:pt x="8892" y="17970"/>
                      <a:pt x="8216" y="16558"/>
                      <a:pt x="7719" y="15026"/>
                    </a:cubicBezTo>
                    <a:cubicBezTo>
                      <a:pt x="7644" y="14803"/>
                      <a:pt x="7447" y="14666"/>
                      <a:pt x="7226" y="14666"/>
                    </a:cubicBezTo>
                    <a:cubicBezTo>
                      <a:pt x="7212" y="14666"/>
                      <a:pt x="7197" y="14667"/>
                      <a:pt x="7181" y="14668"/>
                    </a:cubicBezTo>
                    <a:cubicBezTo>
                      <a:pt x="6943" y="14708"/>
                      <a:pt x="6724" y="14927"/>
                      <a:pt x="6744" y="15165"/>
                    </a:cubicBezTo>
                    <a:cubicBezTo>
                      <a:pt x="6803" y="16299"/>
                      <a:pt x="6784" y="17453"/>
                      <a:pt x="6684" y="18587"/>
                    </a:cubicBezTo>
                    <a:cubicBezTo>
                      <a:pt x="6644" y="19144"/>
                      <a:pt x="6605" y="19721"/>
                      <a:pt x="6545" y="20278"/>
                    </a:cubicBezTo>
                    <a:cubicBezTo>
                      <a:pt x="6505" y="20576"/>
                      <a:pt x="6485" y="20855"/>
                      <a:pt x="6445" y="21133"/>
                    </a:cubicBezTo>
                    <a:cubicBezTo>
                      <a:pt x="6426" y="21273"/>
                      <a:pt x="6406" y="21432"/>
                      <a:pt x="6406" y="21571"/>
                    </a:cubicBezTo>
                    <a:cubicBezTo>
                      <a:pt x="6405" y="21576"/>
                      <a:pt x="6404" y="21580"/>
                      <a:pt x="6403" y="21583"/>
                    </a:cubicBezTo>
                    <a:lnTo>
                      <a:pt x="6403" y="21583"/>
                    </a:lnTo>
                    <a:cubicBezTo>
                      <a:pt x="6373" y="21586"/>
                      <a:pt x="6327" y="21591"/>
                      <a:pt x="6306" y="21591"/>
                    </a:cubicBezTo>
                    <a:cubicBezTo>
                      <a:pt x="6167" y="21611"/>
                      <a:pt x="6008" y="21611"/>
                      <a:pt x="5869" y="21611"/>
                    </a:cubicBezTo>
                    <a:cubicBezTo>
                      <a:pt x="5729" y="21621"/>
                      <a:pt x="5590" y="21626"/>
                      <a:pt x="5451" y="21626"/>
                    </a:cubicBezTo>
                    <a:cubicBezTo>
                      <a:pt x="5312" y="21626"/>
                      <a:pt x="5172" y="21621"/>
                      <a:pt x="5033" y="21611"/>
                    </a:cubicBezTo>
                    <a:cubicBezTo>
                      <a:pt x="4755" y="21611"/>
                      <a:pt x="4476" y="21591"/>
                      <a:pt x="4198" y="21571"/>
                    </a:cubicBezTo>
                    <a:cubicBezTo>
                      <a:pt x="4058" y="21551"/>
                      <a:pt x="3939" y="21551"/>
                      <a:pt x="3800" y="21531"/>
                    </a:cubicBezTo>
                    <a:cubicBezTo>
                      <a:pt x="3776" y="21527"/>
                      <a:pt x="3759" y="21524"/>
                      <a:pt x="3748" y="21522"/>
                    </a:cubicBezTo>
                    <a:lnTo>
                      <a:pt x="3748" y="21522"/>
                    </a:lnTo>
                    <a:cubicBezTo>
                      <a:pt x="3732" y="21511"/>
                      <a:pt x="3712" y="21511"/>
                      <a:pt x="3680" y="21511"/>
                    </a:cubicBezTo>
                    <a:cubicBezTo>
                      <a:pt x="3664" y="21511"/>
                      <a:pt x="3648" y="21498"/>
                      <a:pt x="3621" y="21493"/>
                    </a:cubicBezTo>
                    <a:lnTo>
                      <a:pt x="3621" y="21493"/>
                    </a:lnTo>
                    <a:cubicBezTo>
                      <a:pt x="3613" y="21490"/>
                      <a:pt x="3601" y="21487"/>
                      <a:pt x="3595" y="21486"/>
                    </a:cubicBezTo>
                    <a:lnTo>
                      <a:pt x="3595" y="21486"/>
                    </a:lnTo>
                    <a:cubicBezTo>
                      <a:pt x="3592" y="21483"/>
                      <a:pt x="3588" y="21478"/>
                      <a:pt x="3581" y="21471"/>
                    </a:cubicBezTo>
                    <a:cubicBezTo>
                      <a:pt x="3561" y="21432"/>
                      <a:pt x="3521" y="21372"/>
                      <a:pt x="3501" y="21332"/>
                    </a:cubicBezTo>
                    <a:lnTo>
                      <a:pt x="3501" y="21332"/>
                    </a:lnTo>
                    <a:cubicBezTo>
                      <a:pt x="3515" y="21345"/>
                      <a:pt x="3521" y="21350"/>
                      <a:pt x="3523" y="21350"/>
                    </a:cubicBezTo>
                    <a:cubicBezTo>
                      <a:pt x="3528" y="21350"/>
                      <a:pt x="3515" y="21332"/>
                      <a:pt x="3501" y="21332"/>
                    </a:cubicBezTo>
                    <a:cubicBezTo>
                      <a:pt x="3501" y="21292"/>
                      <a:pt x="3481" y="21253"/>
                      <a:pt x="3462" y="21213"/>
                    </a:cubicBezTo>
                    <a:cubicBezTo>
                      <a:pt x="3442" y="21153"/>
                      <a:pt x="3422" y="21094"/>
                      <a:pt x="3382" y="21014"/>
                    </a:cubicBezTo>
                    <a:cubicBezTo>
                      <a:pt x="3282" y="20755"/>
                      <a:pt x="3183" y="20477"/>
                      <a:pt x="3084" y="20198"/>
                    </a:cubicBezTo>
                    <a:cubicBezTo>
                      <a:pt x="2865" y="19661"/>
                      <a:pt x="2666" y="19124"/>
                      <a:pt x="2447" y="18587"/>
                    </a:cubicBezTo>
                    <a:cubicBezTo>
                      <a:pt x="2248" y="18050"/>
                      <a:pt x="2049" y="17533"/>
                      <a:pt x="1850" y="16996"/>
                    </a:cubicBezTo>
                    <a:cubicBezTo>
                      <a:pt x="1731" y="16717"/>
                      <a:pt x="1631" y="16459"/>
                      <a:pt x="1532" y="16180"/>
                    </a:cubicBezTo>
                    <a:cubicBezTo>
                      <a:pt x="1492" y="16061"/>
                      <a:pt x="1432" y="15941"/>
                      <a:pt x="1393" y="15802"/>
                    </a:cubicBezTo>
                    <a:cubicBezTo>
                      <a:pt x="1373" y="15742"/>
                      <a:pt x="1333" y="15683"/>
                      <a:pt x="1313" y="15603"/>
                    </a:cubicBezTo>
                    <a:cubicBezTo>
                      <a:pt x="1313" y="15603"/>
                      <a:pt x="1273" y="15524"/>
                      <a:pt x="1273" y="15524"/>
                    </a:cubicBezTo>
                    <a:cubicBezTo>
                      <a:pt x="1273" y="15524"/>
                      <a:pt x="1273" y="15603"/>
                      <a:pt x="1273" y="15603"/>
                    </a:cubicBezTo>
                    <a:cubicBezTo>
                      <a:pt x="1253" y="15563"/>
                      <a:pt x="1273" y="15444"/>
                      <a:pt x="1273" y="15404"/>
                    </a:cubicBezTo>
                    <a:cubicBezTo>
                      <a:pt x="1253" y="15245"/>
                      <a:pt x="1253" y="15106"/>
                      <a:pt x="1234" y="14947"/>
                    </a:cubicBezTo>
                    <a:cubicBezTo>
                      <a:pt x="1194" y="13892"/>
                      <a:pt x="1134" y="12838"/>
                      <a:pt x="1094" y="11784"/>
                    </a:cubicBezTo>
                    <a:cubicBezTo>
                      <a:pt x="1074" y="11346"/>
                      <a:pt x="1054" y="10889"/>
                      <a:pt x="1035" y="10431"/>
                    </a:cubicBezTo>
                    <a:cubicBezTo>
                      <a:pt x="1015" y="10312"/>
                      <a:pt x="1015" y="10192"/>
                      <a:pt x="1015" y="10073"/>
                    </a:cubicBezTo>
                    <a:cubicBezTo>
                      <a:pt x="1015" y="10058"/>
                      <a:pt x="1015" y="10033"/>
                      <a:pt x="1015" y="10013"/>
                    </a:cubicBezTo>
                    <a:cubicBezTo>
                      <a:pt x="1054" y="9894"/>
                      <a:pt x="1074" y="9755"/>
                      <a:pt x="1114" y="9635"/>
                    </a:cubicBezTo>
                    <a:cubicBezTo>
                      <a:pt x="1353" y="8680"/>
                      <a:pt x="1592" y="7726"/>
                      <a:pt x="1970" y="6830"/>
                    </a:cubicBezTo>
                    <a:cubicBezTo>
                      <a:pt x="1970" y="6830"/>
                      <a:pt x="1977" y="6815"/>
                      <a:pt x="1984" y="6802"/>
                    </a:cubicBezTo>
                    <a:cubicBezTo>
                      <a:pt x="1984" y="6802"/>
                      <a:pt x="2009" y="6751"/>
                      <a:pt x="2009" y="6751"/>
                    </a:cubicBezTo>
                    <a:cubicBezTo>
                      <a:pt x="2029" y="6691"/>
                      <a:pt x="2049" y="6651"/>
                      <a:pt x="2089" y="6592"/>
                    </a:cubicBezTo>
                    <a:cubicBezTo>
                      <a:pt x="2129" y="6472"/>
                      <a:pt x="2188" y="6353"/>
                      <a:pt x="2248" y="6234"/>
                    </a:cubicBezTo>
                    <a:cubicBezTo>
                      <a:pt x="2367" y="6035"/>
                      <a:pt x="2467" y="5816"/>
                      <a:pt x="2606" y="5617"/>
                    </a:cubicBezTo>
                    <a:cubicBezTo>
                      <a:pt x="2666" y="5518"/>
                      <a:pt x="2725" y="5418"/>
                      <a:pt x="2805" y="5319"/>
                    </a:cubicBezTo>
                    <a:cubicBezTo>
                      <a:pt x="2825" y="5279"/>
                      <a:pt x="2865" y="5219"/>
                      <a:pt x="2885" y="5179"/>
                    </a:cubicBezTo>
                    <a:cubicBezTo>
                      <a:pt x="2905" y="5159"/>
                      <a:pt x="2924" y="5140"/>
                      <a:pt x="2944" y="5120"/>
                    </a:cubicBezTo>
                    <a:cubicBezTo>
                      <a:pt x="2974" y="5078"/>
                      <a:pt x="2983" y="5065"/>
                      <a:pt x="2981" y="5065"/>
                    </a:cubicBezTo>
                    <a:lnTo>
                      <a:pt x="2981" y="5065"/>
                    </a:lnTo>
                    <a:cubicBezTo>
                      <a:pt x="2979" y="5065"/>
                      <a:pt x="2950" y="5101"/>
                      <a:pt x="2949" y="5101"/>
                    </a:cubicBezTo>
                    <a:cubicBezTo>
                      <a:pt x="2948" y="5101"/>
                      <a:pt x="2952" y="5096"/>
                      <a:pt x="2964" y="5080"/>
                    </a:cubicBezTo>
                    <a:cubicBezTo>
                      <a:pt x="3103" y="4901"/>
                      <a:pt x="3243" y="4742"/>
                      <a:pt x="3402" y="4583"/>
                    </a:cubicBezTo>
                    <a:cubicBezTo>
                      <a:pt x="3541" y="4423"/>
                      <a:pt x="3700" y="4264"/>
                      <a:pt x="3859" y="4125"/>
                    </a:cubicBezTo>
                    <a:cubicBezTo>
                      <a:pt x="3939" y="4065"/>
                      <a:pt x="4038" y="3986"/>
                      <a:pt x="4118" y="3906"/>
                    </a:cubicBezTo>
                    <a:cubicBezTo>
                      <a:pt x="4158" y="3886"/>
                      <a:pt x="4198" y="3847"/>
                      <a:pt x="4217" y="3827"/>
                    </a:cubicBezTo>
                    <a:cubicBezTo>
                      <a:pt x="4231" y="3816"/>
                      <a:pt x="4241" y="3809"/>
                      <a:pt x="4249" y="3804"/>
                    </a:cubicBezTo>
                    <a:lnTo>
                      <a:pt x="4249" y="3804"/>
                    </a:lnTo>
                    <a:cubicBezTo>
                      <a:pt x="4245" y="3806"/>
                      <a:pt x="4241" y="3807"/>
                      <a:pt x="4237" y="3807"/>
                    </a:cubicBezTo>
                    <a:cubicBezTo>
                      <a:pt x="4257" y="3787"/>
                      <a:pt x="4277" y="3787"/>
                      <a:pt x="4317" y="3767"/>
                    </a:cubicBezTo>
                    <a:cubicBezTo>
                      <a:pt x="4675" y="3488"/>
                      <a:pt x="5033" y="3250"/>
                      <a:pt x="5431" y="3031"/>
                    </a:cubicBezTo>
                    <a:cubicBezTo>
                      <a:pt x="5829" y="2812"/>
                      <a:pt x="6227" y="2613"/>
                      <a:pt x="6624" y="2434"/>
                    </a:cubicBezTo>
                    <a:cubicBezTo>
                      <a:pt x="6639" y="2434"/>
                      <a:pt x="6721" y="2401"/>
                      <a:pt x="6728" y="2401"/>
                    </a:cubicBezTo>
                    <a:cubicBezTo>
                      <a:pt x="6730" y="2401"/>
                      <a:pt x="6724" y="2404"/>
                      <a:pt x="6704" y="2414"/>
                    </a:cubicBezTo>
                    <a:cubicBezTo>
                      <a:pt x="6744" y="2394"/>
                      <a:pt x="6803" y="2374"/>
                      <a:pt x="6843" y="2355"/>
                    </a:cubicBezTo>
                    <a:cubicBezTo>
                      <a:pt x="6943" y="2295"/>
                      <a:pt x="7062" y="2255"/>
                      <a:pt x="7181" y="2215"/>
                    </a:cubicBezTo>
                    <a:cubicBezTo>
                      <a:pt x="7380" y="2136"/>
                      <a:pt x="7599" y="2056"/>
                      <a:pt x="7798" y="1977"/>
                    </a:cubicBezTo>
                    <a:cubicBezTo>
                      <a:pt x="8693" y="1678"/>
                      <a:pt x="9608" y="1380"/>
                      <a:pt x="10523" y="1181"/>
                    </a:cubicBezTo>
                    <a:cubicBezTo>
                      <a:pt x="10967" y="1066"/>
                      <a:pt x="11356" y="992"/>
                      <a:pt x="11792" y="992"/>
                    </a:cubicBezTo>
                    <a:close/>
                    <a:moveTo>
                      <a:pt x="11873" y="0"/>
                    </a:moveTo>
                    <a:cubicBezTo>
                      <a:pt x="10847" y="0"/>
                      <a:pt x="9824" y="311"/>
                      <a:pt x="8852" y="604"/>
                    </a:cubicBezTo>
                    <a:cubicBezTo>
                      <a:pt x="7062" y="1141"/>
                      <a:pt x="5232" y="1798"/>
                      <a:pt x="3720" y="2951"/>
                    </a:cubicBezTo>
                    <a:cubicBezTo>
                      <a:pt x="2924" y="3568"/>
                      <a:pt x="2248" y="4284"/>
                      <a:pt x="1731" y="5140"/>
                    </a:cubicBezTo>
                    <a:cubicBezTo>
                      <a:pt x="1174" y="6035"/>
                      <a:pt x="796" y="7009"/>
                      <a:pt x="517" y="8004"/>
                    </a:cubicBezTo>
                    <a:cubicBezTo>
                      <a:pt x="358" y="8501"/>
                      <a:pt x="239" y="8999"/>
                      <a:pt x="120" y="9496"/>
                    </a:cubicBezTo>
                    <a:cubicBezTo>
                      <a:pt x="60" y="9695"/>
                      <a:pt x="0" y="9874"/>
                      <a:pt x="20" y="10093"/>
                    </a:cubicBezTo>
                    <a:cubicBezTo>
                      <a:pt x="20" y="10431"/>
                      <a:pt x="40" y="10789"/>
                      <a:pt x="60" y="11127"/>
                    </a:cubicBezTo>
                    <a:cubicBezTo>
                      <a:pt x="120" y="12261"/>
                      <a:pt x="159" y="13375"/>
                      <a:pt x="219" y="14509"/>
                    </a:cubicBezTo>
                    <a:cubicBezTo>
                      <a:pt x="239" y="14847"/>
                      <a:pt x="259" y="15185"/>
                      <a:pt x="279" y="15524"/>
                    </a:cubicBezTo>
                    <a:cubicBezTo>
                      <a:pt x="279" y="15782"/>
                      <a:pt x="398" y="16021"/>
                      <a:pt x="497" y="16260"/>
                    </a:cubicBezTo>
                    <a:cubicBezTo>
                      <a:pt x="696" y="16817"/>
                      <a:pt x="915" y="17374"/>
                      <a:pt x="1134" y="17931"/>
                    </a:cubicBezTo>
                    <a:cubicBezTo>
                      <a:pt x="1572" y="19045"/>
                      <a:pt x="1989" y="20159"/>
                      <a:pt x="2427" y="21292"/>
                    </a:cubicBezTo>
                    <a:cubicBezTo>
                      <a:pt x="2527" y="21551"/>
                      <a:pt x="2626" y="21849"/>
                      <a:pt x="2805" y="22088"/>
                    </a:cubicBezTo>
                    <a:cubicBezTo>
                      <a:pt x="3024" y="22367"/>
                      <a:pt x="3342" y="22466"/>
                      <a:pt x="3680" y="22506"/>
                    </a:cubicBezTo>
                    <a:cubicBezTo>
                      <a:pt x="4257" y="22585"/>
                      <a:pt x="4854" y="22605"/>
                      <a:pt x="5431" y="22605"/>
                    </a:cubicBezTo>
                    <a:cubicBezTo>
                      <a:pt x="5729" y="22605"/>
                      <a:pt x="6028" y="22605"/>
                      <a:pt x="6306" y="22585"/>
                    </a:cubicBezTo>
                    <a:cubicBezTo>
                      <a:pt x="6624" y="22566"/>
                      <a:pt x="6943" y="22526"/>
                      <a:pt x="7142" y="22267"/>
                    </a:cubicBezTo>
                    <a:cubicBezTo>
                      <a:pt x="7360" y="22009"/>
                      <a:pt x="7380" y="21690"/>
                      <a:pt x="7420" y="21352"/>
                    </a:cubicBezTo>
                    <a:cubicBezTo>
                      <a:pt x="7440" y="21054"/>
                      <a:pt x="7480" y="20755"/>
                      <a:pt x="7520" y="20457"/>
                    </a:cubicBezTo>
                    <a:cubicBezTo>
                      <a:pt x="7610" y="19572"/>
                      <a:pt x="7688" y="18675"/>
                      <a:pt x="7730" y="17776"/>
                    </a:cubicBezTo>
                    <a:lnTo>
                      <a:pt x="7730" y="17776"/>
                    </a:lnTo>
                    <a:cubicBezTo>
                      <a:pt x="7988" y="18369"/>
                      <a:pt x="8254" y="18955"/>
                      <a:pt x="8514" y="19542"/>
                    </a:cubicBezTo>
                    <a:cubicBezTo>
                      <a:pt x="8833" y="20258"/>
                      <a:pt x="9151" y="20974"/>
                      <a:pt x="9469" y="21670"/>
                    </a:cubicBezTo>
                    <a:cubicBezTo>
                      <a:pt x="9628" y="22009"/>
                      <a:pt x="9767" y="22347"/>
                      <a:pt x="9927" y="22685"/>
                    </a:cubicBezTo>
                    <a:cubicBezTo>
                      <a:pt x="10106" y="23063"/>
                      <a:pt x="10424" y="23242"/>
                      <a:pt x="10822" y="23302"/>
                    </a:cubicBezTo>
                    <a:cubicBezTo>
                      <a:pt x="11578" y="23421"/>
                      <a:pt x="12354" y="23501"/>
                      <a:pt x="13129" y="23540"/>
                    </a:cubicBezTo>
                    <a:cubicBezTo>
                      <a:pt x="13211" y="23544"/>
                      <a:pt x="13292" y="23547"/>
                      <a:pt x="13373" y="23547"/>
                    </a:cubicBezTo>
                    <a:cubicBezTo>
                      <a:pt x="13706" y="23547"/>
                      <a:pt x="14023" y="23494"/>
                      <a:pt x="14263" y="23222"/>
                    </a:cubicBezTo>
                    <a:cubicBezTo>
                      <a:pt x="14482" y="22983"/>
                      <a:pt x="14641" y="22645"/>
                      <a:pt x="14800" y="22347"/>
                    </a:cubicBezTo>
                    <a:cubicBezTo>
                      <a:pt x="15477" y="21153"/>
                      <a:pt x="15934" y="19840"/>
                      <a:pt x="16292" y="18507"/>
                    </a:cubicBezTo>
                    <a:cubicBezTo>
                      <a:pt x="16685" y="17036"/>
                      <a:pt x="16922" y="15546"/>
                      <a:pt x="17138" y="14036"/>
                    </a:cubicBezTo>
                    <a:lnTo>
                      <a:pt x="17138" y="14036"/>
                    </a:lnTo>
                    <a:cubicBezTo>
                      <a:pt x="17142" y="14022"/>
                      <a:pt x="17145" y="14007"/>
                      <a:pt x="17148" y="13992"/>
                    </a:cubicBezTo>
                    <a:cubicBezTo>
                      <a:pt x="17486" y="11644"/>
                      <a:pt x="17784" y="9277"/>
                      <a:pt x="17446" y="6910"/>
                    </a:cubicBezTo>
                    <a:cubicBezTo>
                      <a:pt x="17168" y="4901"/>
                      <a:pt x="16412" y="2912"/>
                      <a:pt x="14999" y="1420"/>
                    </a:cubicBezTo>
                    <a:cubicBezTo>
                      <a:pt x="14223" y="604"/>
                      <a:pt x="13269" y="67"/>
                      <a:pt x="12135" y="7"/>
                    </a:cubicBezTo>
                    <a:cubicBezTo>
                      <a:pt x="12048" y="3"/>
                      <a:pt x="11960" y="0"/>
                      <a:pt x="11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3"/>
              <p:cNvSpPr/>
              <p:nvPr/>
            </p:nvSpPr>
            <p:spPr>
              <a:xfrm>
                <a:off x="7350775" y="3415625"/>
                <a:ext cx="790775" cy="788825"/>
              </a:xfrm>
              <a:custGeom>
                <a:avLst/>
                <a:gdLst/>
                <a:ahLst/>
                <a:cxnLst/>
                <a:rect l="l" t="t" r="r" b="b"/>
                <a:pathLst>
                  <a:path w="31631" h="31553" extrusionOk="0">
                    <a:moveTo>
                      <a:pt x="15201" y="0"/>
                    </a:moveTo>
                    <a:cubicBezTo>
                      <a:pt x="13851" y="0"/>
                      <a:pt x="12501" y="73"/>
                      <a:pt x="11161" y="198"/>
                    </a:cubicBezTo>
                    <a:cubicBezTo>
                      <a:pt x="10663" y="238"/>
                      <a:pt x="10425" y="795"/>
                      <a:pt x="10723" y="1193"/>
                    </a:cubicBezTo>
                    <a:lnTo>
                      <a:pt x="11956" y="3182"/>
                    </a:lnTo>
                    <a:cubicBezTo>
                      <a:pt x="11837" y="3301"/>
                      <a:pt x="11718" y="3401"/>
                      <a:pt x="11618" y="3520"/>
                    </a:cubicBezTo>
                    <a:cubicBezTo>
                      <a:pt x="10962" y="4137"/>
                      <a:pt x="10345" y="4793"/>
                      <a:pt x="9788" y="5489"/>
                    </a:cubicBezTo>
                    <a:cubicBezTo>
                      <a:pt x="9709" y="5589"/>
                      <a:pt x="9609" y="5708"/>
                      <a:pt x="9530" y="5808"/>
                    </a:cubicBezTo>
                    <a:cubicBezTo>
                      <a:pt x="9450" y="5927"/>
                      <a:pt x="9350" y="6046"/>
                      <a:pt x="9271" y="6146"/>
                    </a:cubicBezTo>
                    <a:cubicBezTo>
                      <a:pt x="9191" y="6265"/>
                      <a:pt x="9092" y="6385"/>
                      <a:pt x="9012" y="6484"/>
                    </a:cubicBezTo>
                    <a:cubicBezTo>
                      <a:pt x="8654" y="7001"/>
                      <a:pt x="8296" y="7538"/>
                      <a:pt x="7958" y="8075"/>
                    </a:cubicBezTo>
                    <a:cubicBezTo>
                      <a:pt x="7839" y="8274"/>
                      <a:pt x="7699" y="8493"/>
                      <a:pt x="7580" y="8712"/>
                    </a:cubicBezTo>
                    <a:cubicBezTo>
                      <a:pt x="7500" y="8851"/>
                      <a:pt x="7421" y="8991"/>
                      <a:pt x="7341" y="9130"/>
                    </a:cubicBezTo>
                    <a:cubicBezTo>
                      <a:pt x="6685" y="10244"/>
                      <a:pt x="6108" y="11417"/>
                      <a:pt x="5571" y="12631"/>
                    </a:cubicBezTo>
                    <a:lnTo>
                      <a:pt x="5352" y="13128"/>
                    </a:lnTo>
                    <a:cubicBezTo>
                      <a:pt x="5332" y="13148"/>
                      <a:pt x="5312" y="13188"/>
                      <a:pt x="5292" y="13228"/>
                    </a:cubicBezTo>
                    <a:cubicBezTo>
                      <a:pt x="5213" y="13407"/>
                      <a:pt x="5133" y="13586"/>
                      <a:pt x="5054" y="13765"/>
                    </a:cubicBezTo>
                    <a:cubicBezTo>
                      <a:pt x="4656" y="14720"/>
                      <a:pt x="4258" y="15694"/>
                      <a:pt x="3860" y="16689"/>
                    </a:cubicBezTo>
                    <a:cubicBezTo>
                      <a:pt x="3781" y="16908"/>
                      <a:pt x="3681" y="17147"/>
                      <a:pt x="3601" y="17365"/>
                    </a:cubicBezTo>
                    <a:cubicBezTo>
                      <a:pt x="3243" y="18261"/>
                      <a:pt x="2885" y="19156"/>
                      <a:pt x="2527" y="20071"/>
                    </a:cubicBezTo>
                    <a:cubicBezTo>
                      <a:pt x="2448" y="20270"/>
                      <a:pt x="2368" y="20488"/>
                      <a:pt x="2289" y="20687"/>
                    </a:cubicBezTo>
                    <a:cubicBezTo>
                      <a:pt x="2209" y="20906"/>
                      <a:pt x="2110" y="21125"/>
                      <a:pt x="2030" y="21324"/>
                    </a:cubicBezTo>
                    <a:cubicBezTo>
                      <a:pt x="1811" y="21861"/>
                      <a:pt x="1592" y="22398"/>
                      <a:pt x="1374" y="22915"/>
                    </a:cubicBezTo>
                    <a:cubicBezTo>
                      <a:pt x="1015" y="23711"/>
                      <a:pt x="637" y="24487"/>
                      <a:pt x="200" y="25223"/>
                    </a:cubicBezTo>
                    <a:lnTo>
                      <a:pt x="180" y="25223"/>
                    </a:lnTo>
                    <a:cubicBezTo>
                      <a:pt x="120" y="25322"/>
                      <a:pt x="61" y="25422"/>
                      <a:pt x="1" y="25521"/>
                    </a:cubicBezTo>
                    <a:cubicBezTo>
                      <a:pt x="4178" y="28088"/>
                      <a:pt x="8893" y="29778"/>
                      <a:pt x="13767" y="30415"/>
                    </a:cubicBezTo>
                    <a:cubicBezTo>
                      <a:pt x="14043" y="30461"/>
                      <a:pt x="14327" y="30494"/>
                      <a:pt x="14609" y="30494"/>
                    </a:cubicBezTo>
                    <a:cubicBezTo>
                      <a:pt x="14814" y="30494"/>
                      <a:pt x="15018" y="30477"/>
                      <a:pt x="15219" y="30435"/>
                    </a:cubicBezTo>
                    <a:cubicBezTo>
                      <a:pt x="15816" y="30316"/>
                      <a:pt x="16333" y="29997"/>
                      <a:pt x="16810" y="29639"/>
                    </a:cubicBezTo>
                    <a:cubicBezTo>
                      <a:pt x="16830" y="29599"/>
                      <a:pt x="16870" y="29579"/>
                      <a:pt x="16890" y="29560"/>
                    </a:cubicBezTo>
                    <a:cubicBezTo>
                      <a:pt x="17248" y="29301"/>
                      <a:pt x="17586" y="29022"/>
                      <a:pt x="17904" y="28744"/>
                    </a:cubicBezTo>
                    <a:cubicBezTo>
                      <a:pt x="18640" y="28107"/>
                      <a:pt x="19337" y="27451"/>
                      <a:pt x="19973" y="26735"/>
                    </a:cubicBezTo>
                    <a:cubicBezTo>
                      <a:pt x="22400" y="24089"/>
                      <a:pt x="24310" y="20946"/>
                      <a:pt x="26040" y="17783"/>
                    </a:cubicBezTo>
                    <a:lnTo>
                      <a:pt x="26040" y="17783"/>
                    </a:lnTo>
                    <a:cubicBezTo>
                      <a:pt x="25384" y="20488"/>
                      <a:pt x="24509" y="23174"/>
                      <a:pt x="23096" y="25561"/>
                    </a:cubicBezTo>
                    <a:cubicBezTo>
                      <a:pt x="22877" y="25939"/>
                      <a:pt x="22639" y="26297"/>
                      <a:pt x="22400" y="26655"/>
                    </a:cubicBezTo>
                    <a:cubicBezTo>
                      <a:pt x="21863" y="27431"/>
                      <a:pt x="21266" y="28167"/>
                      <a:pt x="20590" y="28824"/>
                    </a:cubicBezTo>
                    <a:cubicBezTo>
                      <a:pt x="20252" y="29182"/>
                      <a:pt x="19874" y="29500"/>
                      <a:pt x="19496" y="29818"/>
                    </a:cubicBezTo>
                    <a:cubicBezTo>
                      <a:pt x="18780" y="30395"/>
                      <a:pt x="18024" y="30912"/>
                      <a:pt x="17188" y="31310"/>
                    </a:cubicBezTo>
                    <a:cubicBezTo>
                      <a:pt x="18578" y="31471"/>
                      <a:pt x="19981" y="31553"/>
                      <a:pt x="21383" y="31553"/>
                    </a:cubicBezTo>
                    <a:cubicBezTo>
                      <a:pt x="23613" y="31553"/>
                      <a:pt x="25844" y="31347"/>
                      <a:pt x="28030" y="30932"/>
                    </a:cubicBezTo>
                    <a:cubicBezTo>
                      <a:pt x="28885" y="30793"/>
                      <a:pt x="29701" y="30534"/>
                      <a:pt x="30477" y="30156"/>
                    </a:cubicBezTo>
                    <a:cubicBezTo>
                      <a:pt x="30815" y="29997"/>
                      <a:pt x="31153" y="29778"/>
                      <a:pt x="31352" y="29460"/>
                    </a:cubicBezTo>
                    <a:cubicBezTo>
                      <a:pt x="31590" y="29082"/>
                      <a:pt x="31610" y="28625"/>
                      <a:pt x="31630" y="28187"/>
                    </a:cubicBezTo>
                    <a:cubicBezTo>
                      <a:pt x="31630" y="27391"/>
                      <a:pt x="31630" y="26576"/>
                      <a:pt x="31610" y="25780"/>
                    </a:cubicBezTo>
                    <a:cubicBezTo>
                      <a:pt x="31531" y="21384"/>
                      <a:pt x="31073" y="17007"/>
                      <a:pt x="30258" y="12691"/>
                    </a:cubicBezTo>
                    <a:cubicBezTo>
                      <a:pt x="29920" y="10980"/>
                      <a:pt x="29542" y="9269"/>
                      <a:pt x="29084" y="7578"/>
                    </a:cubicBezTo>
                    <a:lnTo>
                      <a:pt x="29064" y="7419"/>
                    </a:lnTo>
                    <a:cubicBezTo>
                      <a:pt x="29581" y="6942"/>
                      <a:pt x="30079" y="6404"/>
                      <a:pt x="30556" y="5867"/>
                    </a:cubicBezTo>
                    <a:cubicBezTo>
                      <a:pt x="30715" y="5688"/>
                      <a:pt x="30874" y="5469"/>
                      <a:pt x="30835" y="5251"/>
                    </a:cubicBezTo>
                    <a:cubicBezTo>
                      <a:pt x="30795" y="5072"/>
                      <a:pt x="30656" y="4952"/>
                      <a:pt x="30536" y="4853"/>
                    </a:cubicBezTo>
                    <a:cubicBezTo>
                      <a:pt x="30198" y="4554"/>
                      <a:pt x="29840" y="4296"/>
                      <a:pt x="29502" y="4037"/>
                    </a:cubicBezTo>
                    <a:cubicBezTo>
                      <a:pt x="28666" y="3440"/>
                      <a:pt x="27791" y="2923"/>
                      <a:pt x="26876" y="2466"/>
                    </a:cubicBezTo>
                    <a:cubicBezTo>
                      <a:pt x="24966" y="1511"/>
                      <a:pt x="22897" y="874"/>
                      <a:pt x="20809" y="476"/>
                    </a:cubicBezTo>
                    <a:cubicBezTo>
                      <a:pt x="18957" y="141"/>
                      <a:pt x="17079"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3"/>
              <p:cNvSpPr/>
              <p:nvPr/>
            </p:nvSpPr>
            <p:spPr>
              <a:xfrm>
                <a:off x="7335875" y="3402975"/>
                <a:ext cx="819075" cy="813975"/>
              </a:xfrm>
              <a:custGeom>
                <a:avLst/>
                <a:gdLst/>
                <a:ahLst/>
                <a:cxnLst/>
                <a:rect l="l" t="t" r="r" b="b"/>
                <a:pathLst>
                  <a:path w="32763" h="32559" extrusionOk="0">
                    <a:moveTo>
                      <a:pt x="11774" y="1193"/>
                    </a:moveTo>
                    <a:cubicBezTo>
                      <a:pt x="11771" y="1194"/>
                      <a:pt x="11766" y="1197"/>
                      <a:pt x="11759" y="1200"/>
                    </a:cubicBezTo>
                    <a:lnTo>
                      <a:pt x="11759" y="1200"/>
                    </a:lnTo>
                    <a:cubicBezTo>
                      <a:pt x="11759" y="1200"/>
                      <a:pt x="11759" y="1199"/>
                      <a:pt x="11758" y="1199"/>
                    </a:cubicBezTo>
                    <a:lnTo>
                      <a:pt x="11758" y="1199"/>
                    </a:lnTo>
                    <a:cubicBezTo>
                      <a:pt x="11763" y="1197"/>
                      <a:pt x="11768" y="1195"/>
                      <a:pt x="11774" y="1193"/>
                    </a:cubicBezTo>
                    <a:close/>
                    <a:moveTo>
                      <a:pt x="11677" y="1340"/>
                    </a:moveTo>
                    <a:cubicBezTo>
                      <a:pt x="11677" y="1354"/>
                      <a:pt x="11686" y="1367"/>
                      <a:pt x="11692" y="1374"/>
                    </a:cubicBezTo>
                    <a:lnTo>
                      <a:pt x="11692" y="1374"/>
                    </a:lnTo>
                    <a:cubicBezTo>
                      <a:pt x="11690" y="1363"/>
                      <a:pt x="11685" y="1349"/>
                      <a:pt x="11677" y="1340"/>
                    </a:cubicBezTo>
                    <a:close/>
                    <a:moveTo>
                      <a:pt x="30941" y="5852"/>
                    </a:moveTo>
                    <a:cubicBezTo>
                      <a:pt x="30942" y="5853"/>
                      <a:pt x="30943" y="5854"/>
                      <a:pt x="30944" y="5854"/>
                    </a:cubicBezTo>
                    <a:lnTo>
                      <a:pt x="30944" y="5854"/>
                    </a:lnTo>
                    <a:cubicBezTo>
                      <a:pt x="30949" y="5862"/>
                      <a:pt x="30953" y="5870"/>
                      <a:pt x="30950" y="5870"/>
                    </a:cubicBezTo>
                    <a:lnTo>
                      <a:pt x="30950" y="5870"/>
                    </a:lnTo>
                    <a:cubicBezTo>
                      <a:pt x="30948" y="5865"/>
                      <a:pt x="30944" y="5858"/>
                      <a:pt x="30941" y="5852"/>
                    </a:cubicBezTo>
                    <a:close/>
                    <a:moveTo>
                      <a:pt x="15974" y="1002"/>
                    </a:moveTo>
                    <a:cubicBezTo>
                      <a:pt x="18083" y="1002"/>
                      <a:pt x="20151" y="1201"/>
                      <a:pt x="22200" y="1659"/>
                    </a:cubicBezTo>
                    <a:cubicBezTo>
                      <a:pt x="24170" y="2096"/>
                      <a:pt x="26040" y="2753"/>
                      <a:pt x="27790" y="3688"/>
                    </a:cubicBezTo>
                    <a:cubicBezTo>
                      <a:pt x="28665" y="4165"/>
                      <a:pt x="29541" y="4722"/>
                      <a:pt x="30317" y="5319"/>
                    </a:cubicBezTo>
                    <a:cubicBezTo>
                      <a:pt x="30496" y="5478"/>
                      <a:pt x="30695" y="5617"/>
                      <a:pt x="30874" y="5796"/>
                    </a:cubicBezTo>
                    <a:cubicBezTo>
                      <a:pt x="30883" y="5806"/>
                      <a:pt x="30910" y="5828"/>
                      <a:pt x="30930" y="5843"/>
                    </a:cubicBezTo>
                    <a:lnTo>
                      <a:pt x="30930" y="5843"/>
                    </a:lnTo>
                    <a:cubicBezTo>
                      <a:pt x="30930" y="5844"/>
                      <a:pt x="30930" y="5844"/>
                      <a:pt x="30930" y="5844"/>
                    </a:cubicBezTo>
                    <a:lnTo>
                      <a:pt x="30930" y="5844"/>
                    </a:lnTo>
                    <a:cubicBezTo>
                      <a:pt x="30929" y="5843"/>
                      <a:pt x="30928" y="5842"/>
                      <a:pt x="30928" y="5842"/>
                    </a:cubicBezTo>
                    <a:lnTo>
                      <a:pt x="30928" y="5842"/>
                    </a:lnTo>
                    <a:cubicBezTo>
                      <a:pt x="30927" y="5842"/>
                      <a:pt x="30928" y="5843"/>
                      <a:pt x="30928" y="5846"/>
                    </a:cubicBezTo>
                    <a:lnTo>
                      <a:pt x="30928" y="5846"/>
                    </a:lnTo>
                    <a:cubicBezTo>
                      <a:pt x="30929" y="5845"/>
                      <a:pt x="30929" y="5844"/>
                      <a:pt x="30930" y="5844"/>
                    </a:cubicBezTo>
                    <a:lnTo>
                      <a:pt x="30930" y="5844"/>
                    </a:lnTo>
                    <a:cubicBezTo>
                      <a:pt x="30934" y="5848"/>
                      <a:pt x="30943" y="5861"/>
                      <a:pt x="30949" y="5869"/>
                    </a:cubicBezTo>
                    <a:lnTo>
                      <a:pt x="30949" y="5869"/>
                    </a:lnTo>
                    <a:cubicBezTo>
                      <a:pt x="30946" y="5868"/>
                      <a:pt x="30941" y="5864"/>
                      <a:pt x="30933" y="5856"/>
                    </a:cubicBezTo>
                    <a:cubicBezTo>
                      <a:pt x="30931" y="5851"/>
                      <a:pt x="30929" y="5848"/>
                      <a:pt x="30928" y="5846"/>
                    </a:cubicBezTo>
                    <a:lnTo>
                      <a:pt x="30928" y="5846"/>
                    </a:lnTo>
                    <a:cubicBezTo>
                      <a:pt x="30921" y="5860"/>
                      <a:pt x="30913" y="5876"/>
                      <a:pt x="30913" y="5876"/>
                    </a:cubicBezTo>
                    <a:cubicBezTo>
                      <a:pt x="30893" y="5896"/>
                      <a:pt x="30874" y="5936"/>
                      <a:pt x="30854" y="5956"/>
                    </a:cubicBezTo>
                    <a:cubicBezTo>
                      <a:pt x="30860" y="5949"/>
                      <a:pt x="30864" y="5946"/>
                      <a:pt x="30864" y="5946"/>
                    </a:cubicBezTo>
                    <a:lnTo>
                      <a:pt x="30864" y="5946"/>
                    </a:lnTo>
                    <a:cubicBezTo>
                      <a:pt x="30869" y="5946"/>
                      <a:pt x="30811" y="6015"/>
                      <a:pt x="30794" y="6015"/>
                    </a:cubicBezTo>
                    <a:lnTo>
                      <a:pt x="30675" y="6155"/>
                    </a:lnTo>
                    <a:cubicBezTo>
                      <a:pt x="30595" y="6254"/>
                      <a:pt x="30496" y="6373"/>
                      <a:pt x="30396" y="6473"/>
                    </a:cubicBezTo>
                    <a:cubicBezTo>
                      <a:pt x="30217" y="6652"/>
                      <a:pt x="30038" y="6851"/>
                      <a:pt x="29859" y="7030"/>
                    </a:cubicBezTo>
                    <a:cubicBezTo>
                      <a:pt x="29680" y="7209"/>
                      <a:pt x="29481" y="7408"/>
                      <a:pt x="29302" y="7587"/>
                    </a:cubicBezTo>
                    <a:cubicBezTo>
                      <a:pt x="29163" y="7706"/>
                      <a:pt x="29123" y="7885"/>
                      <a:pt x="29163" y="8064"/>
                    </a:cubicBezTo>
                    <a:cubicBezTo>
                      <a:pt x="29899" y="10869"/>
                      <a:pt x="30496" y="13694"/>
                      <a:pt x="30913" y="16558"/>
                    </a:cubicBezTo>
                    <a:cubicBezTo>
                      <a:pt x="31331" y="19383"/>
                      <a:pt x="31590" y="22307"/>
                      <a:pt x="31689" y="25212"/>
                    </a:cubicBezTo>
                    <a:cubicBezTo>
                      <a:pt x="31709" y="26027"/>
                      <a:pt x="31729" y="26843"/>
                      <a:pt x="31729" y="27678"/>
                    </a:cubicBezTo>
                    <a:cubicBezTo>
                      <a:pt x="31729" y="28076"/>
                      <a:pt x="31729" y="28494"/>
                      <a:pt x="31729" y="28892"/>
                    </a:cubicBezTo>
                    <a:cubicBezTo>
                      <a:pt x="31709" y="28971"/>
                      <a:pt x="31709" y="29071"/>
                      <a:pt x="31709" y="29151"/>
                    </a:cubicBezTo>
                    <a:cubicBezTo>
                      <a:pt x="31709" y="29183"/>
                      <a:pt x="31709" y="29203"/>
                      <a:pt x="31698" y="29231"/>
                    </a:cubicBezTo>
                    <a:lnTo>
                      <a:pt x="31698" y="29231"/>
                    </a:lnTo>
                    <a:cubicBezTo>
                      <a:pt x="31698" y="29229"/>
                      <a:pt x="31698" y="29228"/>
                      <a:pt x="31698" y="29228"/>
                    </a:cubicBezTo>
                    <a:lnTo>
                      <a:pt x="31698" y="29228"/>
                    </a:lnTo>
                    <a:cubicBezTo>
                      <a:pt x="31697" y="29228"/>
                      <a:pt x="31694" y="29234"/>
                      <a:pt x="31689" y="29250"/>
                    </a:cubicBezTo>
                    <a:cubicBezTo>
                      <a:pt x="31693" y="29243"/>
                      <a:pt x="31696" y="29237"/>
                      <a:pt x="31698" y="29231"/>
                    </a:cubicBezTo>
                    <a:lnTo>
                      <a:pt x="31698" y="29231"/>
                    </a:lnTo>
                    <a:cubicBezTo>
                      <a:pt x="31697" y="29240"/>
                      <a:pt x="31689" y="29277"/>
                      <a:pt x="31689" y="29290"/>
                    </a:cubicBezTo>
                    <a:cubicBezTo>
                      <a:pt x="31669" y="29369"/>
                      <a:pt x="31649" y="29449"/>
                      <a:pt x="31629" y="29548"/>
                    </a:cubicBezTo>
                    <a:cubicBezTo>
                      <a:pt x="31618" y="29560"/>
                      <a:pt x="31599" y="29592"/>
                      <a:pt x="31594" y="29605"/>
                    </a:cubicBezTo>
                    <a:lnTo>
                      <a:pt x="31594" y="29605"/>
                    </a:lnTo>
                    <a:cubicBezTo>
                      <a:pt x="31564" y="29639"/>
                      <a:pt x="31547" y="29676"/>
                      <a:pt x="31530" y="29727"/>
                    </a:cubicBezTo>
                    <a:cubicBezTo>
                      <a:pt x="31530" y="29727"/>
                      <a:pt x="31530" y="29727"/>
                      <a:pt x="31530" y="29727"/>
                    </a:cubicBezTo>
                    <a:lnTo>
                      <a:pt x="31530" y="29727"/>
                    </a:lnTo>
                    <a:cubicBezTo>
                      <a:pt x="31527" y="29731"/>
                      <a:pt x="31524" y="29734"/>
                      <a:pt x="31522" y="29737"/>
                    </a:cubicBezTo>
                    <a:lnTo>
                      <a:pt x="31522" y="29737"/>
                    </a:lnTo>
                    <a:cubicBezTo>
                      <a:pt x="31518" y="29740"/>
                      <a:pt x="31508" y="29749"/>
                      <a:pt x="31490" y="29767"/>
                    </a:cubicBezTo>
                    <a:cubicBezTo>
                      <a:pt x="31450" y="29807"/>
                      <a:pt x="31411" y="29847"/>
                      <a:pt x="31371" y="29887"/>
                    </a:cubicBezTo>
                    <a:cubicBezTo>
                      <a:pt x="31371" y="29887"/>
                      <a:pt x="31300" y="29945"/>
                      <a:pt x="31304" y="29945"/>
                    </a:cubicBezTo>
                    <a:cubicBezTo>
                      <a:pt x="31305" y="29945"/>
                      <a:pt x="31313" y="29940"/>
                      <a:pt x="31331" y="29926"/>
                    </a:cubicBezTo>
                    <a:lnTo>
                      <a:pt x="31331" y="29926"/>
                    </a:lnTo>
                    <a:cubicBezTo>
                      <a:pt x="31291" y="29966"/>
                      <a:pt x="31252" y="29986"/>
                      <a:pt x="31212" y="30026"/>
                    </a:cubicBezTo>
                    <a:cubicBezTo>
                      <a:pt x="31033" y="30125"/>
                      <a:pt x="30834" y="30225"/>
                      <a:pt x="30655" y="30304"/>
                    </a:cubicBezTo>
                    <a:cubicBezTo>
                      <a:pt x="30297" y="30483"/>
                      <a:pt x="29879" y="30623"/>
                      <a:pt x="29461" y="30742"/>
                    </a:cubicBezTo>
                    <a:cubicBezTo>
                      <a:pt x="28586" y="31001"/>
                      <a:pt x="27611" y="31140"/>
                      <a:pt x="26736" y="31239"/>
                    </a:cubicBezTo>
                    <a:cubicBezTo>
                      <a:pt x="25113" y="31461"/>
                      <a:pt x="23476" y="31566"/>
                      <a:pt x="21837" y="31566"/>
                    </a:cubicBezTo>
                    <a:cubicBezTo>
                      <a:pt x="21567" y="31566"/>
                      <a:pt x="21297" y="31563"/>
                      <a:pt x="21027" y="31558"/>
                    </a:cubicBezTo>
                    <a:cubicBezTo>
                      <a:pt x="20481" y="31537"/>
                      <a:pt x="19929" y="31507"/>
                      <a:pt x="19378" y="31466"/>
                    </a:cubicBezTo>
                    <a:lnTo>
                      <a:pt x="19378" y="31466"/>
                    </a:lnTo>
                    <a:cubicBezTo>
                      <a:pt x="20816" y="30507"/>
                      <a:pt x="22051" y="29268"/>
                      <a:pt x="23076" y="27877"/>
                    </a:cubicBezTo>
                    <a:cubicBezTo>
                      <a:pt x="24408" y="26087"/>
                      <a:pt x="25363" y="24058"/>
                      <a:pt x="26079" y="21969"/>
                    </a:cubicBezTo>
                    <a:cubicBezTo>
                      <a:pt x="26477" y="20796"/>
                      <a:pt x="26815" y="19622"/>
                      <a:pt x="27114" y="18428"/>
                    </a:cubicBezTo>
                    <a:cubicBezTo>
                      <a:pt x="27174" y="18190"/>
                      <a:pt x="27054" y="17931"/>
                      <a:pt x="26815" y="17832"/>
                    </a:cubicBezTo>
                    <a:cubicBezTo>
                      <a:pt x="26754" y="17809"/>
                      <a:pt x="26688" y="17798"/>
                      <a:pt x="26622" y="17798"/>
                    </a:cubicBezTo>
                    <a:cubicBezTo>
                      <a:pt x="26453" y="17798"/>
                      <a:pt x="26285" y="17873"/>
                      <a:pt x="26199" y="18030"/>
                    </a:cubicBezTo>
                    <a:cubicBezTo>
                      <a:pt x="25184" y="19920"/>
                      <a:pt x="24090" y="21770"/>
                      <a:pt x="22877" y="23521"/>
                    </a:cubicBezTo>
                    <a:cubicBezTo>
                      <a:pt x="21683" y="25271"/>
                      <a:pt x="20330" y="26903"/>
                      <a:pt x="18739" y="28375"/>
                    </a:cubicBezTo>
                    <a:cubicBezTo>
                      <a:pt x="18341" y="28733"/>
                      <a:pt x="17923" y="29111"/>
                      <a:pt x="17486" y="29449"/>
                    </a:cubicBezTo>
                    <a:cubicBezTo>
                      <a:pt x="17108" y="29727"/>
                      <a:pt x="16690" y="30066"/>
                      <a:pt x="16252" y="30284"/>
                    </a:cubicBezTo>
                    <a:cubicBezTo>
                      <a:pt x="16235" y="30284"/>
                      <a:pt x="16131" y="30328"/>
                      <a:pt x="16139" y="30328"/>
                    </a:cubicBezTo>
                    <a:cubicBezTo>
                      <a:pt x="16140" y="30328"/>
                      <a:pt x="16144" y="30327"/>
                      <a:pt x="16153" y="30324"/>
                    </a:cubicBezTo>
                    <a:lnTo>
                      <a:pt x="16153" y="30324"/>
                    </a:lnTo>
                    <a:cubicBezTo>
                      <a:pt x="16093" y="30364"/>
                      <a:pt x="16034" y="30384"/>
                      <a:pt x="15974" y="30404"/>
                    </a:cubicBezTo>
                    <a:cubicBezTo>
                      <a:pt x="15855" y="30444"/>
                      <a:pt x="15715" y="30463"/>
                      <a:pt x="15596" y="30483"/>
                    </a:cubicBezTo>
                    <a:cubicBezTo>
                      <a:pt x="15504" y="30500"/>
                      <a:pt x="15393" y="30506"/>
                      <a:pt x="15277" y="30506"/>
                    </a:cubicBezTo>
                    <a:cubicBezTo>
                      <a:pt x="15119" y="30506"/>
                      <a:pt x="14950" y="30495"/>
                      <a:pt x="14800" y="30483"/>
                    </a:cubicBezTo>
                    <a:cubicBezTo>
                      <a:pt x="14303" y="30444"/>
                      <a:pt x="13826" y="30364"/>
                      <a:pt x="13288" y="30265"/>
                    </a:cubicBezTo>
                    <a:cubicBezTo>
                      <a:pt x="11200" y="29926"/>
                      <a:pt x="9151" y="29369"/>
                      <a:pt x="7161" y="28653"/>
                    </a:cubicBezTo>
                    <a:cubicBezTo>
                      <a:pt x="5212" y="27957"/>
                      <a:pt x="3322" y="27082"/>
                      <a:pt x="1512" y="26007"/>
                    </a:cubicBezTo>
                    <a:cubicBezTo>
                      <a:pt x="1429" y="25966"/>
                      <a:pt x="1348" y="25922"/>
                      <a:pt x="1268" y="25876"/>
                    </a:cubicBezTo>
                    <a:lnTo>
                      <a:pt x="1268" y="25876"/>
                    </a:lnTo>
                    <a:cubicBezTo>
                      <a:pt x="2068" y="24534"/>
                      <a:pt x="2647" y="23074"/>
                      <a:pt x="3243" y="21631"/>
                    </a:cubicBezTo>
                    <a:cubicBezTo>
                      <a:pt x="3899" y="19980"/>
                      <a:pt x="4536" y="18329"/>
                      <a:pt x="5192" y="16678"/>
                    </a:cubicBezTo>
                    <a:cubicBezTo>
                      <a:pt x="6326" y="13813"/>
                      <a:pt x="7579" y="10949"/>
                      <a:pt x="9290" y="8323"/>
                    </a:cubicBezTo>
                    <a:cubicBezTo>
                      <a:pt x="10324" y="6751"/>
                      <a:pt x="11498" y="5339"/>
                      <a:pt x="12910" y="4046"/>
                    </a:cubicBezTo>
                    <a:cubicBezTo>
                      <a:pt x="13070" y="3907"/>
                      <a:pt x="13090" y="3628"/>
                      <a:pt x="12970" y="3449"/>
                    </a:cubicBezTo>
                    <a:cubicBezTo>
                      <a:pt x="12572" y="2773"/>
                      <a:pt x="12174" y="2116"/>
                      <a:pt x="11757" y="1460"/>
                    </a:cubicBezTo>
                    <a:cubicBezTo>
                      <a:pt x="11757" y="1460"/>
                      <a:pt x="11737" y="1440"/>
                      <a:pt x="11737" y="1440"/>
                    </a:cubicBezTo>
                    <a:cubicBezTo>
                      <a:pt x="11737" y="1420"/>
                      <a:pt x="11717" y="1400"/>
                      <a:pt x="11697" y="1380"/>
                    </a:cubicBezTo>
                    <a:cubicBezTo>
                      <a:pt x="11697" y="1380"/>
                      <a:pt x="11695" y="1378"/>
                      <a:pt x="11692" y="1374"/>
                    </a:cubicBezTo>
                    <a:lnTo>
                      <a:pt x="11692" y="1374"/>
                    </a:lnTo>
                    <a:cubicBezTo>
                      <a:pt x="11693" y="1381"/>
                      <a:pt x="11692" y="1386"/>
                      <a:pt x="11690" y="1386"/>
                    </a:cubicBezTo>
                    <a:cubicBezTo>
                      <a:pt x="11688" y="1386"/>
                      <a:pt x="11683" y="1379"/>
                      <a:pt x="11677" y="1360"/>
                    </a:cubicBezTo>
                    <a:cubicBezTo>
                      <a:pt x="11677" y="1359"/>
                      <a:pt x="11676" y="1358"/>
                      <a:pt x="11676" y="1356"/>
                    </a:cubicBezTo>
                    <a:lnTo>
                      <a:pt x="11676" y="1356"/>
                    </a:lnTo>
                    <a:cubicBezTo>
                      <a:pt x="11677" y="1349"/>
                      <a:pt x="11677" y="1338"/>
                      <a:pt x="11677" y="1321"/>
                    </a:cubicBezTo>
                    <a:cubicBezTo>
                      <a:pt x="11677" y="1311"/>
                      <a:pt x="11687" y="1282"/>
                      <a:pt x="11694" y="1262"/>
                    </a:cubicBezTo>
                    <a:lnTo>
                      <a:pt x="11694" y="1262"/>
                    </a:lnTo>
                    <a:cubicBezTo>
                      <a:pt x="11695" y="1262"/>
                      <a:pt x="11696" y="1261"/>
                      <a:pt x="11697" y="1261"/>
                    </a:cubicBezTo>
                    <a:lnTo>
                      <a:pt x="11697" y="1261"/>
                    </a:lnTo>
                    <a:cubicBezTo>
                      <a:pt x="11697" y="1261"/>
                      <a:pt x="11697" y="1261"/>
                      <a:pt x="11697" y="1261"/>
                    </a:cubicBezTo>
                    <a:cubicBezTo>
                      <a:pt x="11710" y="1248"/>
                      <a:pt x="11746" y="1220"/>
                      <a:pt x="11756" y="1206"/>
                    </a:cubicBezTo>
                    <a:lnTo>
                      <a:pt x="11756" y="1206"/>
                    </a:lnTo>
                    <a:cubicBezTo>
                      <a:pt x="11755" y="1206"/>
                      <a:pt x="11755" y="1206"/>
                      <a:pt x="11754" y="1206"/>
                    </a:cubicBezTo>
                    <a:lnTo>
                      <a:pt x="11754" y="1206"/>
                    </a:lnTo>
                    <a:cubicBezTo>
                      <a:pt x="11755" y="1206"/>
                      <a:pt x="11756" y="1206"/>
                      <a:pt x="11756" y="1205"/>
                    </a:cubicBezTo>
                    <a:lnTo>
                      <a:pt x="11756" y="1205"/>
                    </a:lnTo>
                    <a:cubicBezTo>
                      <a:pt x="11756" y="1206"/>
                      <a:pt x="11756" y="1206"/>
                      <a:pt x="11756" y="1206"/>
                    </a:cubicBezTo>
                    <a:lnTo>
                      <a:pt x="11756" y="1206"/>
                    </a:lnTo>
                    <a:cubicBezTo>
                      <a:pt x="11761" y="1205"/>
                      <a:pt x="11767" y="1204"/>
                      <a:pt x="11777" y="1201"/>
                    </a:cubicBezTo>
                    <a:cubicBezTo>
                      <a:pt x="11793" y="1193"/>
                      <a:pt x="11799" y="1190"/>
                      <a:pt x="11797" y="1190"/>
                    </a:cubicBezTo>
                    <a:lnTo>
                      <a:pt x="11797" y="1190"/>
                    </a:lnTo>
                    <a:cubicBezTo>
                      <a:pt x="11795" y="1190"/>
                      <a:pt x="11773" y="1199"/>
                      <a:pt x="11756" y="1205"/>
                    </a:cubicBezTo>
                    <a:lnTo>
                      <a:pt x="11756" y="1205"/>
                    </a:lnTo>
                    <a:cubicBezTo>
                      <a:pt x="11757" y="1205"/>
                      <a:pt x="11757" y="1204"/>
                      <a:pt x="11758" y="1203"/>
                    </a:cubicBezTo>
                    <a:lnTo>
                      <a:pt x="11758" y="1203"/>
                    </a:lnTo>
                    <a:cubicBezTo>
                      <a:pt x="11769" y="1197"/>
                      <a:pt x="11777" y="1192"/>
                      <a:pt x="11778" y="1192"/>
                    </a:cubicBezTo>
                    <a:lnTo>
                      <a:pt x="11778" y="1192"/>
                    </a:lnTo>
                    <a:cubicBezTo>
                      <a:pt x="11793" y="1186"/>
                      <a:pt x="11809" y="1181"/>
                      <a:pt x="11816" y="1181"/>
                    </a:cubicBezTo>
                    <a:lnTo>
                      <a:pt x="11956" y="1181"/>
                    </a:lnTo>
                    <a:cubicBezTo>
                      <a:pt x="12234" y="1161"/>
                      <a:pt x="12493" y="1122"/>
                      <a:pt x="12771" y="1102"/>
                    </a:cubicBezTo>
                    <a:cubicBezTo>
                      <a:pt x="13826" y="1042"/>
                      <a:pt x="14900" y="1002"/>
                      <a:pt x="15974" y="1002"/>
                    </a:cubicBezTo>
                    <a:close/>
                    <a:moveTo>
                      <a:pt x="15836" y="0"/>
                    </a:moveTo>
                    <a:cubicBezTo>
                      <a:pt x="14961" y="0"/>
                      <a:pt x="14095" y="26"/>
                      <a:pt x="13229" y="87"/>
                    </a:cubicBezTo>
                    <a:cubicBezTo>
                      <a:pt x="12930" y="107"/>
                      <a:pt x="12652" y="107"/>
                      <a:pt x="12353" y="147"/>
                    </a:cubicBezTo>
                    <a:cubicBezTo>
                      <a:pt x="12075" y="167"/>
                      <a:pt x="11777" y="167"/>
                      <a:pt x="11518" y="226"/>
                    </a:cubicBezTo>
                    <a:cubicBezTo>
                      <a:pt x="11041" y="346"/>
                      <a:pt x="10682" y="823"/>
                      <a:pt x="10682" y="1321"/>
                    </a:cubicBezTo>
                    <a:cubicBezTo>
                      <a:pt x="10682" y="1778"/>
                      <a:pt x="11060" y="2216"/>
                      <a:pt x="11279" y="2594"/>
                    </a:cubicBezTo>
                    <a:cubicBezTo>
                      <a:pt x="11501" y="2926"/>
                      <a:pt x="11709" y="3258"/>
                      <a:pt x="11916" y="3590"/>
                    </a:cubicBezTo>
                    <a:lnTo>
                      <a:pt x="11916" y="3590"/>
                    </a:lnTo>
                    <a:cubicBezTo>
                      <a:pt x="9492" y="5893"/>
                      <a:pt x="7704" y="8735"/>
                      <a:pt x="6266" y="11724"/>
                    </a:cubicBezTo>
                    <a:cubicBezTo>
                      <a:pt x="4874" y="14589"/>
                      <a:pt x="3760" y="17613"/>
                      <a:pt x="2566" y="20597"/>
                    </a:cubicBezTo>
                    <a:cubicBezTo>
                      <a:pt x="1870" y="22387"/>
                      <a:pt x="1194" y="24157"/>
                      <a:pt x="159" y="25789"/>
                    </a:cubicBezTo>
                    <a:cubicBezTo>
                      <a:pt x="0" y="26007"/>
                      <a:pt x="100" y="26326"/>
                      <a:pt x="338" y="26465"/>
                    </a:cubicBezTo>
                    <a:cubicBezTo>
                      <a:pt x="2188" y="27599"/>
                      <a:pt x="4158" y="28554"/>
                      <a:pt x="6187" y="29349"/>
                    </a:cubicBezTo>
                    <a:cubicBezTo>
                      <a:pt x="8196" y="30125"/>
                      <a:pt x="10265" y="30722"/>
                      <a:pt x="12393" y="31120"/>
                    </a:cubicBezTo>
                    <a:cubicBezTo>
                      <a:pt x="12930" y="31219"/>
                      <a:pt x="13467" y="31299"/>
                      <a:pt x="14005" y="31379"/>
                    </a:cubicBezTo>
                    <a:cubicBezTo>
                      <a:pt x="14416" y="31432"/>
                      <a:pt x="14827" y="31493"/>
                      <a:pt x="15238" y="31493"/>
                    </a:cubicBezTo>
                    <a:cubicBezTo>
                      <a:pt x="15443" y="31493"/>
                      <a:pt x="15649" y="31478"/>
                      <a:pt x="15855" y="31438"/>
                    </a:cubicBezTo>
                    <a:cubicBezTo>
                      <a:pt x="16392" y="31359"/>
                      <a:pt x="16889" y="31100"/>
                      <a:pt x="17327" y="30802"/>
                    </a:cubicBezTo>
                    <a:cubicBezTo>
                      <a:pt x="17804" y="30463"/>
                      <a:pt x="18262" y="30105"/>
                      <a:pt x="18699" y="29727"/>
                    </a:cubicBezTo>
                    <a:cubicBezTo>
                      <a:pt x="20390" y="28295"/>
                      <a:pt x="21862" y="26604"/>
                      <a:pt x="23175" y="24814"/>
                    </a:cubicBezTo>
                    <a:cubicBezTo>
                      <a:pt x="23802" y="23956"/>
                      <a:pt x="24391" y="23070"/>
                      <a:pt x="24954" y="22167"/>
                    </a:cubicBezTo>
                    <a:lnTo>
                      <a:pt x="24954" y="22167"/>
                    </a:lnTo>
                    <a:cubicBezTo>
                      <a:pt x="24705" y="22853"/>
                      <a:pt x="24432" y="23526"/>
                      <a:pt x="24130" y="24177"/>
                    </a:cubicBezTo>
                    <a:cubicBezTo>
                      <a:pt x="23195" y="26127"/>
                      <a:pt x="22021" y="27897"/>
                      <a:pt x="20450" y="29349"/>
                    </a:cubicBezTo>
                    <a:cubicBezTo>
                      <a:pt x="19575" y="30165"/>
                      <a:pt x="18620" y="30841"/>
                      <a:pt x="17526" y="31398"/>
                    </a:cubicBezTo>
                    <a:cubicBezTo>
                      <a:pt x="17347" y="31498"/>
                      <a:pt x="17247" y="31756"/>
                      <a:pt x="17307" y="31955"/>
                    </a:cubicBezTo>
                    <a:cubicBezTo>
                      <a:pt x="17366" y="32174"/>
                      <a:pt x="17545" y="32294"/>
                      <a:pt x="17784" y="32313"/>
                    </a:cubicBezTo>
                    <a:cubicBezTo>
                      <a:pt x="19150" y="32479"/>
                      <a:pt x="20534" y="32558"/>
                      <a:pt x="21918" y="32558"/>
                    </a:cubicBezTo>
                    <a:cubicBezTo>
                      <a:pt x="22530" y="32558"/>
                      <a:pt x="23142" y="32543"/>
                      <a:pt x="23752" y="32512"/>
                    </a:cubicBezTo>
                    <a:cubicBezTo>
                      <a:pt x="24727" y="32473"/>
                      <a:pt x="25701" y="32373"/>
                      <a:pt x="26676" y="32254"/>
                    </a:cubicBezTo>
                    <a:cubicBezTo>
                      <a:pt x="27671" y="32134"/>
                      <a:pt x="28665" y="31995"/>
                      <a:pt x="29620" y="31737"/>
                    </a:cubicBezTo>
                    <a:cubicBezTo>
                      <a:pt x="30138" y="31597"/>
                      <a:pt x="30655" y="31398"/>
                      <a:pt x="31152" y="31180"/>
                    </a:cubicBezTo>
                    <a:cubicBezTo>
                      <a:pt x="31610" y="30970"/>
                      <a:pt x="32050" y="30705"/>
                      <a:pt x="32348" y="30279"/>
                    </a:cubicBezTo>
                    <a:lnTo>
                      <a:pt x="32348" y="30279"/>
                    </a:lnTo>
                    <a:cubicBezTo>
                      <a:pt x="32362" y="30262"/>
                      <a:pt x="32374" y="30244"/>
                      <a:pt x="32385" y="30225"/>
                    </a:cubicBezTo>
                    <a:lnTo>
                      <a:pt x="32385" y="30225"/>
                    </a:lnTo>
                    <a:cubicBezTo>
                      <a:pt x="32385" y="30225"/>
                      <a:pt x="32385" y="30225"/>
                      <a:pt x="32385" y="30225"/>
                    </a:cubicBezTo>
                    <a:cubicBezTo>
                      <a:pt x="32388" y="30220"/>
                      <a:pt x="32391" y="30216"/>
                      <a:pt x="32394" y="30211"/>
                    </a:cubicBezTo>
                    <a:lnTo>
                      <a:pt x="32394" y="30211"/>
                    </a:lnTo>
                    <a:cubicBezTo>
                      <a:pt x="32763" y="29597"/>
                      <a:pt x="32724" y="28847"/>
                      <a:pt x="32724" y="28176"/>
                    </a:cubicBezTo>
                    <a:cubicBezTo>
                      <a:pt x="32724" y="27420"/>
                      <a:pt x="32704" y="26664"/>
                      <a:pt x="32704" y="25908"/>
                    </a:cubicBezTo>
                    <a:cubicBezTo>
                      <a:pt x="32664" y="24416"/>
                      <a:pt x="32584" y="22944"/>
                      <a:pt x="32465" y="21452"/>
                    </a:cubicBezTo>
                    <a:cubicBezTo>
                      <a:pt x="32226" y="18488"/>
                      <a:pt x="31809" y="15544"/>
                      <a:pt x="31232" y="12620"/>
                    </a:cubicBezTo>
                    <a:cubicBezTo>
                      <a:pt x="30933" y="11106"/>
                      <a:pt x="30581" y="9593"/>
                      <a:pt x="30210" y="8080"/>
                    </a:cubicBezTo>
                    <a:lnTo>
                      <a:pt x="30210" y="8080"/>
                    </a:lnTo>
                    <a:cubicBezTo>
                      <a:pt x="30551" y="7749"/>
                      <a:pt x="30878" y="7416"/>
                      <a:pt x="31192" y="7070"/>
                    </a:cubicBezTo>
                    <a:cubicBezTo>
                      <a:pt x="31550" y="6672"/>
                      <a:pt x="32107" y="6155"/>
                      <a:pt x="31888" y="5538"/>
                    </a:cubicBezTo>
                    <a:cubicBezTo>
                      <a:pt x="31789" y="5259"/>
                      <a:pt x="31570" y="5080"/>
                      <a:pt x="31351" y="4881"/>
                    </a:cubicBezTo>
                    <a:cubicBezTo>
                      <a:pt x="31132" y="4702"/>
                      <a:pt x="30913" y="4523"/>
                      <a:pt x="30675" y="4344"/>
                    </a:cubicBezTo>
                    <a:cubicBezTo>
                      <a:pt x="30237" y="4026"/>
                      <a:pt x="29779" y="3708"/>
                      <a:pt x="29302" y="3429"/>
                    </a:cubicBezTo>
                    <a:cubicBezTo>
                      <a:pt x="27472" y="2275"/>
                      <a:pt x="25463" y="1460"/>
                      <a:pt x="23374" y="903"/>
                    </a:cubicBezTo>
                    <a:cubicBezTo>
                      <a:pt x="21186" y="326"/>
                      <a:pt x="18918" y="67"/>
                      <a:pt x="16650" y="8"/>
                    </a:cubicBezTo>
                    <a:cubicBezTo>
                      <a:pt x="16378" y="3"/>
                      <a:pt x="16107" y="0"/>
                      <a:pt x="15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3"/>
              <p:cNvSpPr/>
              <p:nvPr/>
            </p:nvSpPr>
            <p:spPr>
              <a:xfrm>
                <a:off x="7551700" y="2607000"/>
                <a:ext cx="972275" cy="566925"/>
              </a:xfrm>
              <a:custGeom>
                <a:avLst/>
                <a:gdLst/>
                <a:ahLst/>
                <a:cxnLst/>
                <a:rect l="l" t="t" r="r" b="b"/>
                <a:pathLst>
                  <a:path w="38891" h="22677" extrusionOk="0">
                    <a:moveTo>
                      <a:pt x="16257" y="0"/>
                    </a:moveTo>
                    <a:cubicBezTo>
                      <a:pt x="2834" y="0"/>
                      <a:pt x="1" y="10561"/>
                      <a:pt x="1" y="10561"/>
                    </a:cubicBezTo>
                    <a:cubicBezTo>
                      <a:pt x="1" y="10561"/>
                      <a:pt x="2141" y="9861"/>
                      <a:pt x="5714" y="9861"/>
                    </a:cubicBezTo>
                    <a:cubicBezTo>
                      <a:pt x="7822" y="9861"/>
                      <a:pt x="10429" y="10105"/>
                      <a:pt x="13388" y="10880"/>
                    </a:cubicBezTo>
                    <a:cubicBezTo>
                      <a:pt x="13397" y="10882"/>
                      <a:pt x="13405" y="10883"/>
                      <a:pt x="13413" y="10883"/>
                    </a:cubicBezTo>
                    <a:cubicBezTo>
                      <a:pt x="13774" y="10883"/>
                      <a:pt x="14394" y="8824"/>
                      <a:pt x="18282" y="6006"/>
                    </a:cubicBezTo>
                    <a:cubicBezTo>
                      <a:pt x="18284" y="6004"/>
                      <a:pt x="18286" y="6004"/>
                      <a:pt x="18287" y="6004"/>
                    </a:cubicBezTo>
                    <a:cubicBezTo>
                      <a:pt x="18401" y="6004"/>
                      <a:pt x="15877" y="11756"/>
                      <a:pt x="16094" y="11835"/>
                    </a:cubicBezTo>
                    <a:cubicBezTo>
                      <a:pt x="21405" y="13506"/>
                      <a:pt x="26836" y="16529"/>
                      <a:pt x="31928" y="22676"/>
                    </a:cubicBezTo>
                    <a:cubicBezTo>
                      <a:pt x="31928" y="22676"/>
                      <a:pt x="38891" y="5171"/>
                      <a:pt x="25622" y="1431"/>
                    </a:cubicBezTo>
                    <a:cubicBezTo>
                      <a:pt x="22038" y="421"/>
                      <a:pt x="18936" y="0"/>
                      <a:pt x="16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3"/>
              <p:cNvSpPr/>
              <p:nvPr/>
            </p:nvSpPr>
            <p:spPr>
              <a:xfrm>
                <a:off x="8403600" y="2877500"/>
                <a:ext cx="263100" cy="342875"/>
              </a:xfrm>
              <a:custGeom>
                <a:avLst/>
                <a:gdLst/>
                <a:ahLst/>
                <a:cxnLst/>
                <a:rect l="l" t="t" r="r" b="b"/>
                <a:pathLst>
                  <a:path w="10524" h="13715" extrusionOk="0">
                    <a:moveTo>
                      <a:pt x="7122" y="0"/>
                    </a:moveTo>
                    <a:cubicBezTo>
                      <a:pt x="6187" y="60"/>
                      <a:pt x="5312" y="517"/>
                      <a:pt x="4695" y="1233"/>
                    </a:cubicBezTo>
                    <a:lnTo>
                      <a:pt x="478" y="6067"/>
                    </a:lnTo>
                    <a:cubicBezTo>
                      <a:pt x="438" y="7181"/>
                      <a:pt x="160" y="8275"/>
                      <a:pt x="80" y="9409"/>
                    </a:cubicBezTo>
                    <a:cubicBezTo>
                      <a:pt x="1" y="10523"/>
                      <a:pt x="160" y="11717"/>
                      <a:pt x="876" y="12592"/>
                    </a:cubicBezTo>
                    <a:cubicBezTo>
                      <a:pt x="1527" y="13359"/>
                      <a:pt x="2514" y="13715"/>
                      <a:pt x="3524" y="13715"/>
                    </a:cubicBezTo>
                    <a:cubicBezTo>
                      <a:pt x="3903" y="13715"/>
                      <a:pt x="4286" y="13665"/>
                      <a:pt x="4656" y="13567"/>
                    </a:cubicBezTo>
                    <a:cubicBezTo>
                      <a:pt x="4994" y="13467"/>
                      <a:pt x="5312" y="13348"/>
                      <a:pt x="5630" y="13169"/>
                    </a:cubicBezTo>
                    <a:cubicBezTo>
                      <a:pt x="7142" y="12334"/>
                      <a:pt x="8137" y="10802"/>
                      <a:pt x="8873" y="9230"/>
                    </a:cubicBezTo>
                    <a:cubicBezTo>
                      <a:pt x="9310" y="8295"/>
                      <a:pt x="9669" y="7321"/>
                      <a:pt x="9967" y="6326"/>
                    </a:cubicBezTo>
                    <a:cubicBezTo>
                      <a:pt x="10285" y="5192"/>
                      <a:pt x="10524" y="3998"/>
                      <a:pt x="10325" y="2825"/>
                    </a:cubicBezTo>
                    <a:cubicBezTo>
                      <a:pt x="10106" y="1671"/>
                      <a:pt x="9370" y="537"/>
                      <a:pt x="8236" y="159"/>
                    </a:cubicBezTo>
                    <a:cubicBezTo>
                      <a:pt x="8077" y="100"/>
                      <a:pt x="7918" y="60"/>
                      <a:pt x="7759" y="40"/>
                    </a:cubicBezTo>
                    <a:cubicBezTo>
                      <a:pt x="7560" y="0"/>
                      <a:pt x="7341" y="0"/>
                      <a:pt x="7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3"/>
              <p:cNvSpPr/>
              <p:nvPr/>
            </p:nvSpPr>
            <p:spPr>
              <a:xfrm>
                <a:off x="8389675" y="2865025"/>
                <a:ext cx="288975" cy="367575"/>
              </a:xfrm>
              <a:custGeom>
                <a:avLst/>
                <a:gdLst/>
                <a:ahLst/>
                <a:cxnLst/>
                <a:rect l="l" t="t" r="r" b="b"/>
                <a:pathLst>
                  <a:path w="11559" h="14703" extrusionOk="0">
                    <a:moveTo>
                      <a:pt x="1758" y="12685"/>
                    </a:moveTo>
                    <a:lnTo>
                      <a:pt x="1758" y="12685"/>
                    </a:lnTo>
                    <a:cubicBezTo>
                      <a:pt x="1758" y="12685"/>
                      <a:pt x="1760" y="12690"/>
                      <a:pt x="1768" y="12702"/>
                    </a:cubicBezTo>
                    <a:lnTo>
                      <a:pt x="1768" y="12702"/>
                    </a:lnTo>
                    <a:cubicBezTo>
                      <a:pt x="1765" y="12693"/>
                      <a:pt x="1759" y="12685"/>
                      <a:pt x="1758" y="12685"/>
                    </a:cubicBezTo>
                    <a:close/>
                    <a:moveTo>
                      <a:pt x="2169" y="13111"/>
                    </a:moveTo>
                    <a:cubicBezTo>
                      <a:pt x="2200" y="13134"/>
                      <a:pt x="2210" y="13143"/>
                      <a:pt x="2209" y="13143"/>
                    </a:cubicBezTo>
                    <a:cubicBezTo>
                      <a:pt x="2208" y="13143"/>
                      <a:pt x="2181" y="13123"/>
                      <a:pt x="2169" y="13111"/>
                    </a:cubicBezTo>
                    <a:close/>
                    <a:moveTo>
                      <a:pt x="2746" y="13451"/>
                    </a:moveTo>
                    <a:cubicBezTo>
                      <a:pt x="2741" y="13451"/>
                      <a:pt x="2772" y="13469"/>
                      <a:pt x="2786" y="13469"/>
                    </a:cubicBezTo>
                    <a:cubicBezTo>
                      <a:pt x="2759" y="13456"/>
                      <a:pt x="2748" y="13451"/>
                      <a:pt x="2746" y="13451"/>
                    </a:cubicBezTo>
                    <a:close/>
                    <a:moveTo>
                      <a:pt x="4614" y="13679"/>
                    </a:moveTo>
                    <a:cubicBezTo>
                      <a:pt x="4596" y="13679"/>
                      <a:pt x="4543" y="13688"/>
                      <a:pt x="4596" y="13688"/>
                    </a:cubicBezTo>
                    <a:cubicBezTo>
                      <a:pt x="4603" y="13686"/>
                      <a:pt x="4610" y="13684"/>
                      <a:pt x="4617" y="13682"/>
                    </a:cubicBezTo>
                    <a:lnTo>
                      <a:pt x="4617" y="13682"/>
                    </a:lnTo>
                    <a:cubicBezTo>
                      <a:pt x="4621" y="13680"/>
                      <a:pt x="4619" y="13679"/>
                      <a:pt x="4614" y="13679"/>
                    </a:cubicBezTo>
                    <a:close/>
                    <a:moveTo>
                      <a:pt x="8037" y="996"/>
                    </a:moveTo>
                    <a:cubicBezTo>
                      <a:pt x="8057" y="1016"/>
                      <a:pt x="8097" y="1016"/>
                      <a:pt x="8117" y="1016"/>
                    </a:cubicBezTo>
                    <a:lnTo>
                      <a:pt x="8177" y="1016"/>
                    </a:lnTo>
                    <a:cubicBezTo>
                      <a:pt x="8296" y="1036"/>
                      <a:pt x="8415" y="1056"/>
                      <a:pt x="8535" y="1096"/>
                    </a:cubicBezTo>
                    <a:cubicBezTo>
                      <a:pt x="8594" y="1116"/>
                      <a:pt x="8654" y="1136"/>
                      <a:pt x="8714" y="1156"/>
                    </a:cubicBezTo>
                    <a:cubicBezTo>
                      <a:pt x="8729" y="1156"/>
                      <a:pt x="8744" y="1156"/>
                      <a:pt x="8759" y="1164"/>
                    </a:cubicBezTo>
                    <a:lnTo>
                      <a:pt x="8759" y="1164"/>
                    </a:lnTo>
                    <a:cubicBezTo>
                      <a:pt x="8761" y="1166"/>
                      <a:pt x="8765" y="1170"/>
                      <a:pt x="8773" y="1175"/>
                    </a:cubicBezTo>
                    <a:cubicBezTo>
                      <a:pt x="8873" y="1215"/>
                      <a:pt x="8972" y="1275"/>
                      <a:pt x="9052" y="1335"/>
                    </a:cubicBezTo>
                    <a:cubicBezTo>
                      <a:pt x="9092" y="1354"/>
                      <a:pt x="9131" y="1374"/>
                      <a:pt x="9171" y="1394"/>
                    </a:cubicBezTo>
                    <a:cubicBezTo>
                      <a:pt x="9191" y="1414"/>
                      <a:pt x="9231" y="1434"/>
                      <a:pt x="9251" y="1454"/>
                    </a:cubicBezTo>
                    <a:cubicBezTo>
                      <a:pt x="9410" y="1593"/>
                      <a:pt x="9569" y="1732"/>
                      <a:pt x="9708" y="1892"/>
                    </a:cubicBezTo>
                    <a:cubicBezTo>
                      <a:pt x="9708" y="1911"/>
                      <a:pt x="9728" y="1931"/>
                      <a:pt x="9748" y="1951"/>
                    </a:cubicBezTo>
                    <a:cubicBezTo>
                      <a:pt x="9736" y="1939"/>
                      <a:pt x="9716" y="1911"/>
                      <a:pt x="9717" y="1911"/>
                    </a:cubicBezTo>
                    <a:lnTo>
                      <a:pt x="9717" y="1911"/>
                    </a:lnTo>
                    <a:cubicBezTo>
                      <a:pt x="9717" y="1911"/>
                      <a:pt x="9726" y="1921"/>
                      <a:pt x="9748" y="1951"/>
                    </a:cubicBezTo>
                    <a:cubicBezTo>
                      <a:pt x="9768" y="1991"/>
                      <a:pt x="9808" y="2031"/>
                      <a:pt x="9828" y="2071"/>
                    </a:cubicBezTo>
                    <a:cubicBezTo>
                      <a:pt x="9887" y="2150"/>
                      <a:pt x="9947" y="2250"/>
                      <a:pt x="10007" y="2349"/>
                    </a:cubicBezTo>
                    <a:cubicBezTo>
                      <a:pt x="10047" y="2429"/>
                      <a:pt x="10106" y="2528"/>
                      <a:pt x="10146" y="2628"/>
                    </a:cubicBezTo>
                    <a:cubicBezTo>
                      <a:pt x="10146" y="2643"/>
                      <a:pt x="10182" y="2706"/>
                      <a:pt x="10179" y="2706"/>
                    </a:cubicBezTo>
                    <a:cubicBezTo>
                      <a:pt x="10179" y="2706"/>
                      <a:pt x="10175" y="2701"/>
                      <a:pt x="10166" y="2687"/>
                    </a:cubicBezTo>
                    <a:lnTo>
                      <a:pt x="10166" y="2687"/>
                    </a:lnTo>
                    <a:cubicBezTo>
                      <a:pt x="10186" y="2727"/>
                      <a:pt x="10206" y="2787"/>
                      <a:pt x="10226" y="2846"/>
                    </a:cubicBezTo>
                    <a:cubicBezTo>
                      <a:pt x="10564" y="3781"/>
                      <a:pt x="10504" y="4776"/>
                      <a:pt x="10285" y="5711"/>
                    </a:cubicBezTo>
                    <a:cubicBezTo>
                      <a:pt x="10066" y="6765"/>
                      <a:pt x="9708" y="7800"/>
                      <a:pt x="9291" y="8794"/>
                    </a:cubicBezTo>
                    <a:cubicBezTo>
                      <a:pt x="9211" y="8993"/>
                      <a:pt x="9092" y="9252"/>
                      <a:pt x="8992" y="9471"/>
                    </a:cubicBezTo>
                    <a:cubicBezTo>
                      <a:pt x="8773" y="9948"/>
                      <a:pt x="8535" y="10426"/>
                      <a:pt x="8256" y="10863"/>
                    </a:cubicBezTo>
                    <a:cubicBezTo>
                      <a:pt x="8117" y="11102"/>
                      <a:pt x="7958" y="11321"/>
                      <a:pt x="7799" y="11540"/>
                    </a:cubicBezTo>
                    <a:cubicBezTo>
                      <a:pt x="7764" y="11592"/>
                      <a:pt x="7744" y="11629"/>
                      <a:pt x="7713" y="11664"/>
                    </a:cubicBezTo>
                    <a:lnTo>
                      <a:pt x="7713" y="11664"/>
                    </a:lnTo>
                    <a:cubicBezTo>
                      <a:pt x="7715" y="11660"/>
                      <a:pt x="7717" y="11657"/>
                      <a:pt x="7716" y="11657"/>
                    </a:cubicBezTo>
                    <a:lnTo>
                      <a:pt x="7716" y="11657"/>
                    </a:lnTo>
                    <a:cubicBezTo>
                      <a:pt x="7715" y="11657"/>
                      <a:pt x="7710" y="11662"/>
                      <a:pt x="7699" y="11679"/>
                    </a:cubicBezTo>
                    <a:cubicBezTo>
                      <a:pt x="7704" y="11674"/>
                      <a:pt x="7709" y="11669"/>
                      <a:pt x="7713" y="11664"/>
                    </a:cubicBezTo>
                    <a:lnTo>
                      <a:pt x="7713" y="11664"/>
                    </a:lnTo>
                    <a:cubicBezTo>
                      <a:pt x="7706" y="11676"/>
                      <a:pt x="7690" y="11699"/>
                      <a:pt x="7679" y="11699"/>
                    </a:cubicBezTo>
                    <a:cubicBezTo>
                      <a:pt x="7659" y="11719"/>
                      <a:pt x="7640" y="11758"/>
                      <a:pt x="7620" y="11778"/>
                    </a:cubicBezTo>
                    <a:cubicBezTo>
                      <a:pt x="7540" y="11878"/>
                      <a:pt x="7441" y="11997"/>
                      <a:pt x="7361" y="12097"/>
                    </a:cubicBezTo>
                    <a:cubicBezTo>
                      <a:pt x="7182" y="12276"/>
                      <a:pt x="7003" y="12474"/>
                      <a:pt x="6804" y="12634"/>
                    </a:cubicBezTo>
                    <a:cubicBezTo>
                      <a:pt x="6744" y="12673"/>
                      <a:pt x="6705" y="12713"/>
                      <a:pt x="6665" y="12753"/>
                    </a:cubicBezTo>
                    <a:cubicBezTo>
                      <a:pt x="6649" y="12768"/>
                      <a:pt x="6574" y="12831"/>
                      <a:pt x="6569" y="12831"/>
                    </a:cubicBezTo>
                    <a:cubicBezTo>
                      <a:pt x="6567" y="12831"/>
                      <a:pt x="6572" y="12826"/>
                      <a:pt x="6585" y="12813"/>
                    </a:cubicBezTo>
                    <a:lnTo>
                      <a:pt x="6585" y="12813"/>
                    </a:lnTo>
                    <a:cubicBezTo>
                      <a:pt x="6486" y="12892"/>
                      <a:pt x="6366" y="12972"/>
                      <a:pt x="6247" y="13051"/>
                    </a:cubicBezTo>
                    <a:cubicBezTo>
                      <a:pt x="5770" y="13370"/>
                      <a:pt x="5332" y="13549"/>
                      <a:pt x="4755" y="13648"/>
                    </a:cubicBezTo>
                    <a:cubicBezTo>
                      <a:pt x="4720" y="13666"/>
                      <a:pt x="4669" y="13668"/>
                      <a:pt x="4617" y="13682"/>
                    </a:cubicBezTo>
                    <a:lnTo>
                      <a:pt x="4617" y="13682"/>
                    </a:lnTo>
                    <a:cubicBezTo>
                      <a:pt x="4613" y="13683"/>
                      <a:pt x="4607" y="13685"/>
                      <a:pt x="4596" y="13688"/>
                    </a:cubicBezTo>
                    <a:lnTo>
                      <a:pt x="4496" y="13688"/>
                    </a:lnTo>
                    <a:cubicBezTo>
                      <a:pt x="4377" y="13708"/>
                      <a:pt x="4258" y="13708"/>
                      <a:pt x="4119" y="13708"/>
                    </a:cubicBezTo>
                    <a:lnTo>
                      <a:pt x="3780" y="13708"/>
                    </a:lnTo>
                    <a:cubicBezTo>
                      <a:pt x="3721" y="13688"/>
                      <a:pt x="3641" y="13688"/>
                      <a:pt x="3581" y="13688"/>
                    </a:cubicBezTo>
                    <a:cubicBezTo>
                      <a:pt x="3557" y="13682"/>
                      <a:pt x="3555" y="13679"/>
                      <a:pt x="3562" y="13679"/>
                    </a:cubicBezTo>
                    <a:lnTo>
                      <a:pt x="3562" y="13679"/>
                    </a:lnTo>
                    <a:cubicBezTo>
                      <a:pt x="3568" y="13682"/>
                      <a:pt x="3574" y="13684"/>
                      <a:pt x="3581" y="13688"/>
                    </a:cubicBezTo>
                    <a:cubicBezTo>
                      <a:pt x="3634" y="13688"/>
                      <a:pt x="3581" y="13679"/>
                      <a:pt x="3564" y="13679"/>
                    </a:cubicBezTo>
                    <a:cubicBezTo>
                      <a:pt x="3563" y="13679"/>
                      <a:pt x="3562" y="13679"/>
                      <a:pt x="3562" y="13679"/>
                    </a:cubicBezTo>
                    <a:lnTo>
                      <a:pt x="3562" y="13679"/>
                    </a:lnTo>
                    <a:cubicBezTo>
                      <a:pt x="3534" y="13668"/>
                      <a:pt x="3515" y="13668"/>
                      <a:pt x="3482" y="13668"/>
                    </a:cubicBezTo>
                    <a:cubicBezTo>
                      <a:pt x="3243" y="13628"/>
                      <a:pt x="3005" y="13569"/>
                      <a:pt x="2786" y="13469"/>
                    </a:cubicBezTo>
                    <a:cubicBezTo>
                      <a:pt x="2766" y="13469"/>
                      <a:pt x="2726" y="13449"/>
                      <a:pt x="2706" y="13429"/>
                    </a:cubicBezTo>
                    <a:cubicBezTo>
                      <a:pt x="2646" y="13409"/>
                      <a:pt x="2607" y="13390"/>
                      <a:pt x="2547" y="13350"/>
                    </a:cubicBezTo>
                    <a:cubicBezTo>
                      <a:pt x="2448" y="13290"/>
                      <a:pt x="2348" y="13230"/>
                      <a:pt x="2249" y="13171"/>
                    </a:cubicBezTo>
                    <a:cubicBezTo>
                      <a:pt x="2229" y="13151"/>
                      <a:pt x="2209" y="13131"/>
                      <a:pt x="2169" y="13111"/>
                    </a:cubicBezTo>
                    <a:cubicBezTo>
                      <a:pt x="2129" y="13071"/>
                      <a:pt x="2089" y="13031"/>
                      <a:pt x="2030" y="12992"/>
                    </a:cubicBezTo>
                    <a:cubicBezTo>
                      <a:pt x="1950" y="12912"/>
                      <a:pt x="1871" y="12833"/>
                      <a:pt x="1791" y="12733"/>
                    </a:cubicBezTo>
                    <a:cubicBezTo>
                      <a:pt x="1781" y="12719"/>
                      <a:pt x="1773" y="12709"/>
                      <a:pt x="1768" y="12702"/>
                    </a:cubicBezTo>
                    <a:lnTo>
                      <a:pt x="1768" y="12702"/>
                    </a:lnTo>
                    <a:cubicBezTo>
                      <a:pt x="1770" y="12706"/>
                      <a:pt x="1771" y="12710"/>
                      <a:pt x="1771" y="12713"/>
                    </a:cubicBezTo>
                    <a:cubicBezTo>
                      <a:pt x="1751" y="12693"/>
                      <a:pt x="1731" y="12673"/>
                      <a:pt x="1711" y="12634"/>
                    </a:cubicBezTo>
                    <a:cubicBezTo>
                      <a:pt x="1692" y="12574"/>
                      <a:pt x="1652" y="12534"/>
                      <a:pt x="1612" y="12474"/>
                    </a:cubicBezTo>
                    <a:cubicBezTo>
                      <a:pt x="1552" y="12355"/>
                      <a:pt x="1493" y="12256"/>
                      <a:pt x="1433" y="12136"/>
                    </a:cubicBezTo>
                    <a:cubicBezTo>
                      <a:pt x="1416" y="12094"/>
                      <a:pt x="1410" y="12080"/>
                      <a:pt x="1410" y="12080"/>
                    </a:cubicBezTo>
                    <a:lnTo>
                      <a:pt x="1410" y="12080"/>
                    </a:lnTo>
                    <a:cubicBezTo>
                      <a:pt x="1410" y="12080"/>
                      <a:pt x="1422" y="12105"/>
                      <a:pt x="1433" y="12116"/>
                    </a:cubicBezTo>
                    <a:cubicBezTo>
                      <a:pt x="1413" y="12077"/>
                      <a:pt x="1393" y="12057"/>
                      <a:pt x="1393" y="12017"/>
                    </a:cubicBezTo>
                    <a:cubicBezTo>
                      <a:pt x="1373" y="11957"/>
                      <a:pt x="1353" y="11898"/>
                      <a:pt x="1334" y="11838"/>
                    </a:cubicBezTo>
                    <a:cubicBezTo>
                      <a:pt x="1274" y="11699"/>
                      <a:pt x="1254" y="11559"/>
                      <a:pt x="1214" y="11440"/>
                    </a:cubicBezTo>
                    <a:cubicBezTo>
                      <a:pt x="1214" y="11380"/>
                      <a:pt x="1194" y="11321"/>
                      <a:pt x="1194" y="11261"/>
                    </a:cubicBezTo>
                    <a:cubicBezTo>
                      <a:pt x="1194" y="11245"/>
                      <a:pt x="1168" y="11121"/>
                      <a:pt x="1169" y="11121"/>
                    </a:cubicBezTo>
                    <a:lnTo>
                      <a:pt x="1169" y="11121"/>
                    </a:lnTo>
                    <a:cubicBezTo>
                      <a:pt x="1169" y="11121"/>
                      <a:pt x="1171" y="11127"/>
                      <a:pt x="1174" y="11142"/>
                    </a:cubicBezTo>
                    <a:cubicBezTo>
                      <a:pt x="1155" y="11002"/>
                      <a:pt x="1135" y="10863"/>
                      <a:pt x="1135" y="10724"/>
                    </a:cubicBezTo>
                    <a:cubicBezTo>
                      <a:pt x="1059" y="9382"/>
                      <a:pt x="1432" y="8112"/>
                      <a:pt x="1521" y="6778"/>
                    </a:cubicBezTo>
                    <a:lnTo>
                      <a:pt x="1521" y="6778"/>
                    </a:lnTo>
                    <a:cubicBezTo>
                      <a:pt x="1893" y="6349"/>
                      <a:pt x="2252" y="5921"/>
                      <a:pt x="2627" y="5492"/>
                    </a:cubicBezTo>
                    <a:cubicBezTo>
                      <a:pt x="3343" y="4677"/>
                      <a:pt x="4059" y="3861"/>
                      <a:pt x="4775" y="3025"/>
                    </a:cubicBezTo>
                    <a:cubicBezTo>
                      <a:pt x="5014" y="2767"/>
                      <a:pt x="5233" y="2488"/>
                      <a:pt x="5471" y="2230"/>
                    </a:cubicBezTo>
                    <a:cubicBezTo>
                      <a:pt x="5511" y="2190"/>
                      <a:pt x="5551" y="2130"/>
                      <a:pt x="5591" y="2090"/>
                    </a:cubicBezTo>
                    <a:cubicBezTo>
                      <a:pt x="5690" y="1971"/>
                      <a:pt x="5789" y="1872"/>
                      <a:pt x="5909" y="1772"/>
                    </a:cubicBezTo>
                    <a:cubicBezTo>
                      <a:pt x="5949" y="1732"/>
                      <a:pt x="5988" y="1693"/>
                      <a:pt x="6028" y="1653"/>
                    </a:cubicBezTo>
                    <a:cubicBezTo>
                      <a:pt x="6048" y="1633"/>
                      <a:pt x="6068" y="1633"/>
                      <a:pt x="6088" y="1613"/>
                    </a:cubicBezTo>
                    <a:lnTo>
                      <a:pt x="6088" y="1613"/>
                    </a:lnTo>
                    <a:cubicBezTo>
                      <a:pt x="6069" y="1625"/>
                      <a:pt x="6062" y="1630"/>
                      <a:pt x="6062" y="1630"/>
                    </a:cubicBezTo>
                    <a:cubicBezTo>
                      <a:pt x="6061" y="1630"/>
                      <a:pt x="6094" y="1607"/>
                      <a:pt x="6108" y="1593"/>
                    </a:cubicBezTo>
                    <a:cubicBezTo>
                      <a:pt x="6207" y="1533"/>
                      <a:pt x="6287" y="1474"/>
                      <a:pt x="6386" y="1414"/>
                    </a:cubicBezTo>
                    <a:cubicBezTo>
                      <a:pt x="6486" y="1354"/>
                      <a:pt x="6585" y="1295"/>
                      <a:pt x="6685" y="1255"/>
                    </a:cubicBezTo>
                    <a:cubicBezTo>
                      <a:pt x="6700" y="1255"/>
                      <a:pt x="6759" y="1221"/>
                      <a:pt x="6763" y="1221"/>
                    </a:cubicBezTo>
                    <a:lnTo>
                      <a:pt x="6763" y="1221"/>
                    </a:lnTo>
                    <a:cubicBezTo>
                      <a:pt x="6764" y="1221"/>
                      <a:pt x="6759" y="1225"/>
                      <a:pt x="6744" y="1235"/>
                    </a:cubicBezTo>
                    <a:cubicBezTo>
                      <a:pt x="6804" y="1195"/>
                      <a:pt x="6864" y="1175"/>
                      <a:pt x="6923" y="1156"/>
                    </a:cubicBezTo>
                    <a:cubicBezTo>
                      <a:pt x="7023" y="1136"/>
                      <a:pt x="7122" y="1096"/>
                      <a:pt x="7222" y="1076"/>
                    </a:cubicBezTo>
                    <a:cubicBezTo>
                      <a:pt x="7281" y="1056"/>
                      <a:pt x="7341" y="1056"/>
                      <a:pt x="7381" y="1036"/>
                    </a:cubicBezTo>
                    <a:cubicBezTo>
                      <a:pt x="7421" y="1036"/>
                      <a:pt x="7580" y="1016"/>
                      <a:pt x="7500" y="1016"/>
                    </a:cubicBezTo>
                    <a:cubicBezTo>
                      <a:pt x="7600" y="1016"/>
                      <a:pt x="7719" y="996"/>
                      <a:pt x="7838" y="996"/>
                    </a:cubicBezTo>
                    <a:close/>
                    <a:moveTo>
                      <a:pt x="7874" y="1"/>
                    </a:moveTo>
                    <a:cubicBezTo>
                      <a:pt x="6819" y="1"/>
                      <a:pt x="5759" y="471"/>
                      <a:pt x="5034" y="1235"/>
                    </a:cubicBezTo>
                    <a:cubicBezTo>
                      <a:pt x="4695" y="1593"/>
                      <a:pt x="4377" y="1971"/>
                      <a:pt x="4059" y="2329"/>
                    </a:cubicBezTo>
                    <a:lnTo>
                      <a:pt x="856" y="6009"/>
                    </a:lnTo>
                    <a:cubicBezTo>
                      <a:pt x="816" y="6069"/>
                      <a:pt x="757" y="6129"/>
                      <a:pt x="717" y="6188"/>
                    </a:cubicBezTo>
                    <a:cubicBezTo>
                      <a:pt x="697" y="6188"/>
                      <a:pt x="697" y="6208"/>
                      <a:pt x="697" y="6208"/>
                    </a:cubicBezTo>
                    <a:cubicBezTo>
                      <a:pt x="518" y="6407"/>
                      <a:pt x="538" y="6626"/>
                      <a:pt x="518" y="6865"/>
                    </a:cubicBezTo>
                    <a:cubicBezTo>
                      <a:pt x="438" y="7760"/>
                      <a:pt x="259" y="8675"/>
                      <a:pt x="160" y="9610"/>
                    </a:cubicBezTo>
                    <a:cubicBezTo>
                      <a:pt x="1" y="11201"/>
                      <a:pt x="299" y="12952"/>
                      <a:pt x="1672" y="13966"/>
                    </a:cubicBezTo>
                    <a:cubicBezTo>
                      <a:pt x="2355" y="14476"/>
                      <a:pt x="3192" y="14702"/>
                      <a:pt x="4038" y="14702"/>
                    </a:cubicBezTo>
                    <a:cubicBezTo>
                      <a:pt x="4744" y="14702"/>
                      <a:pt x="5455" y="14545"/>
                      <a:pt x="6088" y="14265"/>
                    </a:cubicBezTo>
                    <a:cubicBezTo>
                      <a:pt x="7520" y="13628"/>
                      <a:pt x="8574" y="12335"/>
                      <a:pt x="9330" y="10983"/>
                    </a:cubicBezTo>
                    <a:cubicBezTo>
                      <a:pt x="9524" y="10673"/>
                      <a:pt x="9680" y="10344"/>
                      <a:pt x="9835" y="10014"/>
                    </a:cubicBezTo>
                    <a:lnTo>
                      <a:pt x="9835" y="10014"/>
                    </a:lnTo>
                    <a:cubicBezTo>
                      <a:pt x="9840" y="10006"/>
                      <a:pt x="9844" y="9997"/>
                      <a:pt x="9848" y="9988"/>
                    </a:cubicBezTo>
                    <a:lnTo>
                      <a:pt x="9848" y="9988"/>
                    </a:lnTo>
                    <a:cubicBezTo>
                      <a:pt x="9848" y="9988"/>
                      <a:pt x="9848" y="9988"/>
                      <a:pt x="9848" y="9988"/>
                    </a:cubicBezTo>
                    <a:cubicBezTo>
                      <a:pt x="9853" y="9977"/>
                      <a:pt x="9858" y="9967"/>
                      <a:pt x="9862" y="9956"/>
                    </a:cubicBezTo>
                    <a:lnTo>
                      <a:pt x="9862" y="9956"/>
                    </a:lnTo>
                    <a:cubicBezTo>
                      <a:pt x="10254" y="9111"/>
                      <a:pt x="10587" y="8266"/>
                      <a:pt x="10882" y="7382"/>
                    </a:cubicBezTo>
                    <a:cubicBezTo>
                      <a:pt x="11161" y="6507"/>
                      <a:pt x="11379" y="5611"/>
                      <a:pt x="11439" y="4696"/>
                    </a:cubicBezTo>
                    <a:cubicBezTo>
                      <a:pt x="11558" y="3085"/>
                      <a:pt x="11001" y="1354"/>
                      <a:pt x="9589" y="479"/>
                    </a:cubicBezTo>
                    <a:cubicBezTo>
                      <a:pt x="9059" y="150"/>
                      <a:pt x="8467" y="1"/>
                      <a:pt x="78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3"/>
              <p:cNvSpPr/>
              <p:nvPr/>
            </p:nvSpPr>
            <p:spPr>
              <a:xfrm>
                <a:off x="8211650" y="2764050"/>
                <a:ext cx="260125" cy="376675"/>
              </a:xfrm>
              <a:custGeom>
                <a:avLst/>
                <a:gdLst/>
                <a:ahLst/>
                <a:cxnLst/>
                <a:rect l="l" t="t" r="r" b="b"/>
                <a:pathLst>
                  <a:path w="10405" h="15067" extrusionOk="0">
                    <a:moveTo>
                      <a:pt x="6723" y="1"/>
                    </a:moveTo>
                    <a:cubicBezTo>
                      <a:pt x="5858" y="1"/>
                      <a:pt x="4978" y="380"/>
                      <a:pt x="4297" y="957"/>
                    </a:cubicBezTo>
                    <a:cubicBezTo>
                      <a:pt x="3382" y="1753"/>
                      <a:pt x="2765" y="2867"/>
                      <a:pt x="2248" y="3981"/>
                    </a:cubicBezTo>
                    <a:cubicBezTo>
                      <a:pt x="955" y="6746"/>
                      <a:pt x="0" y="9869"/>
                      <a:pt x="816" y="12813"/>
                    </a:cubicBezTo>
                    <a:cubicBezTo>
                      <a:pt x="935" y="13171"/>
                      <a:pt x="1054" y="13530"/>
                      <a:pt x="1273" y="13848"/>
                    </a:cubicBezTo>
                    <a:cubicBezTo>
                      <a:pt x="1532" y="14186"/>
                      <a:pt x="1890" y="14425"/>
                      <a:pt x="2248" y="14624"/>
                    </a:cubicBezTo>
                    <a:cubicBezTo>
                      <a:pt x="2851" y="14925"/>
                      <a:pt x="3501" y="15066"/>
                      <a:pt x="4160" y="15066"/>
                    </a:cubicBezTo>
                    <a:cubicBezTo>
                      <a:pt x="4457" y="15066"/>
                      <a:pt x="4756" y="15037"/>
                      <a:pt x="5053" y="14982"/>
                    </a:cubicBezTo>
                    <a:cubicBezTo>
                      <a:pt x="6346" y="14723"/>
                      <a:pt x="7559" y="13947"/>
                      <a:pt x="8256" y="12813"/>
                    </a:cubicBezTo>
                    <a:cubicBezTo>
                      <a:pt x="8713" y="12038"/>
                      <a:pt x="8952" y="11162"/>
                      <a:pt x="9171" y="10287"/>
                    </a:cubicBezTo>
                    <a:cubicBezTo>
                      <a:pt x="9509" y="9074"/>
                      <a:pt x="9907" y="7045"/>
                      <a:pt x="10145" y="5732"/>
                    </a:cubicBezTo>
                    <a:cubicBezTo>
                      <a:pt x="10404" y="4458"/>
                      <a:pt x="10205" y="3106"/>
                      <a:pt x="9569" y="1952"/>
                    </a:cubicBezTo>
                    <a:cubicBezTo>
                      <a:pt x="9569" y="1952"/>
                      <a:pt x="9569" y="1932"/>
                      <a:pt x="9549" y="1932"/>
                    </a:cubicBezTo>
                    <a:cubicBezTo>
                      <a:pt x="9131" y="1176"/>
                      <a:pt x="8534" y="480"/>
                      <a:pt x="7719" y="182"/>
                    </a:cubicBezTo>
                    <a:cubicBezTo>
                      <a:pt x="7679" y="162"/>
                      <a:pt x="7639" y="142"/>
                      <a:pt x="7599" y="142"/>
                    </a:cubicBezTo>
                    <a:cubicBezTo>
                      <a:pt x="7315" y="45"/>
                      <a:pt x="7020" y="1"/>
                      <a:pt x="6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3"/>
              <p:cNvSpPr/>
              <p:nvPr/>
            </p:nvSpPr>
            <p:spPr>
              <a:xfrm>
                <a:off x="8211650" y="2751625"/>
                <a:ext cx="269075" cy="401425"/>
              </a:xfrm>
              <a:custGeom>
                <a:avLst/>
                <a:gdLst/>
                <a:ahLst/>
                <a:cxnLst/>
                <a:rect l="l" t="t" r="r" b="b"/>
                <a:pathLst>
                  <a:path w="10763" h="16057" extrusionOk="0">
                    <a:moveTo>
                      <a:pt x="7599" y="1156"/>
                    </a:moveTo>
                    <a:cubicBezTo>
                      <a:pt x="7626" y="1169"/>
                      <a:pt x="7637" y="1174"/>
                      <a:pt x="7639" y="1174"/>
                    </a:cubicBezTo>
                    <a:cubicBezTo>
                      <a:pt x="7642" y="1174"/>
                      <a:pt x="7630" y="1166"/>
                      <a:pt x="7617" y="1161"/>
                    </a:cubicBezTo>
                    <a:lnTo>
                      <a:pt x="7617" y="1161"/>
                    </a:lnTo>
                    <a:cubicBezTo>
                      <a:pt x="7611" y="1159"/>
                      <a:pt x="7605" y="1158"/>
                      <a:pt x="7599" y="1156"/>
                    </a:cubicBezTo>
                    <a:close/>
                    <a:moveTo>
                      <a:pt x="5605" y="1221"/>
                    </a:moveTo>
                    <a:cubicBezTo>
                      <a:pt x="5594" y="1224"/>
                      <a:pt x="5583" y="1229"/>
                      <a:pt x="5570" y="1236"/>
                    </a:cubicBezTo>
                    <a:cubicBezTo>
                      <a:pt x="5580" y="1236"/>
                      <a:pt x="5599" y="1226"/>
                      <a:pt x="5605" y="1221"/>
                    </a:cubicBezTo>
                    <a:close/>
                    <a:moveTo>
                      <a:pt x="6869" y="14125"/>
                    </a:moveTo>
                    <a:lnTo>
                      <a:pt x="6869" y="14125"/>
                    </a:lnTo>
                    <a:cubicBezTo>
                      <a:pt x="6868" y="14125"/>
                      <a:pt x="6844" y="14144"/>
                      <a:pt x="6840" y="14152"/>
                    </a:cubicBezTo>
                    <a:lnTo>
                      <a:pt x="6840" y="14152"/>
                    </a:lnTo>
                    <a:cubicBezTo>
                      <a:pt x="6864" y="14132"/>
                      <a:pt x="6870" y="14125"/>
                      <a:pt x="6869" y="14125"/>
                    </a:cubicBezTo>
                    <a:close/>
                    <a:moveTo>
                      <a:pt x="5868" y="14703"/>
                    </a:moveTo>
                    <a:lnTo>
                      <a:pt x="5868" y="14703"/>
                    </a:lnTo>
                    <a:cubicBezTo>
                      <a:pt x="5850" y="14712"/>
                      <a:pt x="5844" y="14716"/>
                      <a:pt x="5847" y="14716"/>
                    </a:cubicBezTo>
                    <a:lnTo>
                      <a:pt x="5847" y="14716"/>
                    </a:lnTo>
                    <a:cubicBezTo>
                      <a:pt x="5854" y="14712"/>
                      <a:pt x="5861" y="14708"/>
                      <a:pt x="5868" y="14703"/>
                    </a:cubicBezTo>
                    <a:close/>
                    <a:moveTo>
                      <a:pt x="3601" y="15021"/>
                    </a:moveTo>
                    <a:cubicBezTo>
                      <a:pt x="3579" y="15021"/>
                      <a:pt x="3589" y="15024"/>
                      <a:pt x="3609" y="15027"/>
                    </a:cubicBezTo>
                    <a:lnTo>
                      <a:pt x="3609" y="15027"/>
                    </a:lnTo>
                    <a:cubicBezTo>
                      <a:pt x="3608" y="15026"/>
                      <a:pt x="3606" y="15024"/>
                      <a:pt x="3601" y="15021"/>
                    </a:cubicBezTo>
                    <a:close/>
                    <a:moveTo>
                      <a:pt x="6903" y="997"/>
                    </a:moveTo>
                    <a:cubicBezTo>
                      <a:pt x="6929" y="997"/>
                      <a:pt x="7009" y="1006"/>
                      <a:pt x="7036" y="1006"/>
                    </a:cubicBezTo>
                    <a:cubicBezTo>
                      <a:pt x="7049" y="1006"/>
                      <a:pt x="7049" y="1003"/>
                      <a:pt x="7022" y="997"/>
                    </a:cubicBezTo>
                    <a:lnTo>
                      <a:pt x="7022" y="997"/>
                    </a:lnTo>
                    <a:cubicBezTo>
                      <a:pt x="7181" y="1017"/>
                      <a:pt x="7341" y="1057"/>
                      <a:pt x="7480" y="1116"/>
                    </a:cubicBezTo>
                    <a:lnTo>
                      <a:pt x="7599" y="1156"/>
                    </a:lnTo>
                    <a:cubicBezTo>
                      <a:pt x="7604" y="1156"/>
                      <a:pt x="7611" y="1158"/>
                      <a:pt x="7617" y="1161"/>
                    </a:cubicBezTo>
                    <a:lnTo>
                      <a:pt x="7617" y="1161"/>
                    </a:lnTo>
                    <a:cubicBezTo>
                      <a:pt x="7688" y="1182"/>
                      <a:pt x="7743" y="1219"/>
                      <a:pt x="7798" y="1255"/>
                    </a:cubicBezTo>
                    <a:cubicBezTo>
                      <a:pt x="7858" y="1275"/>
                      <a:pt x="7917" y="1315"/>
                      <a:pt x="7977" y="1355"/>
                    </a:cubicBezTo>
                    <a:cubicBezTo>
                      <a:pt x="8017" y="1375"/>
                      <a:pt x="8037" y="1395"/>
                      <a:pt x="8057" y="1415"/>
                    </a:cubicBezTo>
                    <a:cubicBezTo>
                      <a:pt x="8057" y="1415"/>
                      <a:pt x="8146" y="1466"/>
                      <a:pt x="8141" y="1466"/>
                    </a:cubicBezTo>
                    <a:cubicBezTo>
                      <a:pt x="8139" y="1466"/>
                      <a:pt x="8132" y="1462"/>
                      <a:pt x="8116" y="1454"/>
                    </a:cubicBezTo>
                    <a:lnTo>
                      <a:pt x="8116" y="1454"/>
                    </a:lnTo>
                    <a:cubicBezTo>
                      <a:pt x="8335" y="1614"/>
                      <a:pt x="8534" y="1832"/>
                      <a:pt x="8733" y="2051"/>
                    </a:cubicBezTo>
                    <a:cubicBezTo>
                      <a:pt x="8760" y="2087"/>
                      <a:pt x="8767" y="2099"/>
                      <a:pt x="8764" y="2099"/>
                    </a:cubicBezTo>
                    <a:cubicBezTo>
                      <a:pt x="8761" y="2099"/>
                      <a:pt x="8744" y="2082"/>
                      <a:pt x="8734" y="2072"/>
                    </a:cubicBezTo>
                    <a:lnTo>
                      <a:pt x="8734" y="2072"/>
                    </a:lnTo>
                    <a:cubicBezTo>
                      <a:pt x="8754" y="2092"/>
                      <a:pt x="8793" y="2131"/>
                      <a:pt x="8813" y="2171"/>
                    </a:cubicBezTo>
                    <a:cubicBezTo>
                      <a:pt x="8852" y="2230"/>
                      <a:pt x="8892" y="2290"/>
                      <a:pt x="8932" y="2350"/>
                    </a:cubicBezTo>
                    <a:cubicBezTo>
                      <a:pt x="8990" y="2422"/>
                      <a:pt x="9037" y="2504"/>
                      <a:pt x="9089" y="2589"/>
                    </a:cubicBezTo>
                    <a:lnTo>
                      <a:pt x="9089" y="2589"/>
                    </a:lnTo>
                    <a:cubicBezTo>
                      <a:pt x="9098" y="2630"/>
                      <a:pt x="9112" y="2669"/>
                      <a:pt x="9131" y="2708"/>
                    </a:cubicBezTo>
                    <a:cubicBezTo>
                      <a:pt x="9429" y="3225"/>
                      <a:pt x="9628" y="3841"/>
                      <a:pt x="9708" y="4438"/>
                    </a:cubicBezTo>
                    <a:cubicBezTo>
                      <a:pt x="9748" y="4697"/>
                      <a:pt x="9767" y="5075"/>
                      <a:pt x="9748" y="5393"/>
                    </a:cubicBezTo>
                    <a:cubicBezTo>
                      <a:pt x="9728" y="5731"/>
                      <a:pt x="9708" y="5910"/>
                      <a:pt x="9648" y="6229"/>
                    </a:cubicBezTo>
                    <a:cubicBezTo>
                      <a:pt x="9429" y="7363"/>
                      <a:pt x="9210" y="8516"/>
                      <a:pt x="8952" y="9630"/>
                    </a:cubicBezTo>
                    <a:cubicBezTo>
                      <a:pt x="8813" y="10207"/>
                      <a:pt x="8673" y="10764"/>
                      <a:pt x="8514" y="11301"/>
                    </a:cubicBezTo>
                    <a:cubicBezTo>
                      <a:pt x="8335" y="11958"/>
                      <a:pt x="8156" y="12535"/>
                      <a:pt x="7798" y="13092"/>
                    </a:cubicBezTo>
                    <a:cubicBezTo>
                      <a:pt x="7719" y="13211"/>
                      <a:pt x="7639" y="13330"/>
                      <a:pt x="7559" y="13450"/>
                    </a:cubicBezTo>
                    <a:cubicBezTo>
                      <a:pt x="7573" y="13430"/>
                      <a:pt x="7577" y="13423"/>
                      <a:pt x="7576" y="13423"/>
                    </a:cubicBezTo>
                    <a:lnTo>
                      <a:pt x="7576" y="13423"/>
                    </a:lnTo>
                    <a:cubicBezTo>
                      <a:pt x="7575" y="13423"/>
                      <a:pt x="7553" y="13450"/>
                      <a:pt x="7539" y="13450"/>
                    </a:cubicBezTo>
                    <a:cubicBezTo>
                      <a:pt x="7520" y="13489"/>
                      <a:pt x="7500" y="13509"/>
                      <a:pt x="7480" y="13529"/>
                    </a:cubicBezTo>
                    <a:cubicBezTo>
                      <a:pt x="7420" y="13589"/>
                      <a:pt x="7380" y="13668"/>
                      <a:pt x="7321" y="13728"/>
                    </a:cubicBezTo>
                    <a:cubicBezTo>
                      <a:pt x="7221" y="13828"/>
                      <a:pt x="7122" y="13907"/>
                      <a:pt x="7022" y="14007"/>
                    </a:cubicBezTo>
                    <a:cubicBezTo>
                      <a:pt x="6963" y="14046"/>
                      <a:pt x="6923" y="14086"/>
                      <a:pt x="6863" y="14146"/>
                    </a:cubicBezTo>
                    <a:cubicBezTo>
                      <a:pt x="6851" y="14152"/>
                      <a:pt x="6844" y="14154"/>
                      <a:pt x="6842" y="14154"/>
                    </a:cubicBezTo>
                    <a:cubicBezTo>
                      <a:pt x="6840" y="14154"/>
                      <a:pt x="6839" y="14153"/>
                      <a:pt x="6840" y="14152"/>
                    </a:cubicBezTo>
                    <a:lnTo>
                      <a:pt x="6840" y="14152"/>
                    </a:lnTo>
                    <a:cubicBezTo>
                      <a:pt x="6835" y="14156"/>
                      <a:pt x="6830" y="14160"/>
                      <a:pt x="6823" y="14166"/>
                    </a:cubicBezTo>
                    <a:cubicBezTo>
                      <a:pt x="6803" y="14186"/>
                      <a:pt x="6764" y="14206"/>
                      <a:pt x="6724" y="14225"/>
                    </a:cubicBezTo>
                    <a:cubicBezTo>
                      <a:pt x="6485" y="14405"/>
                      <a:pt x="6246" y="14544"/>
                      <a:pt x="5968" y="14663"/>
                    </a:cubicBezTo>
                    <a:cubicBezTo>
                      <a:pt x="5953" y="14678"/>
                      <a:pt x="5857" y="14716"/>
                      <a:pt x="5847" y="14716"/>
                    </a:cubicBezTo>
                    <a:cubicBezTo>
                      <a:pt x="5847" y="14716"/>
                      <a:pt x="5847" y="14716"/>
                      <a:pt x="5847" y="14716"/>
                    </a:cubicBezTo>
                    <a:lnTo>
                      <a:pt x="5847" y="14716"/>
                    </a:lnTo>
                    <a:cubicBezTo>
                      <a:pt x="5794" y="14747"/>
                      <a:pt x="5740" y="14765"/>
                      <a:pt x="5670" y="14782"/>
                    </a:cubicBezTo>
                    <a:cubicBezTo>
                      <a:pt x="5530" y="14842"/>
                      <a:pt x="5391" y="14882"/>
                      <a:pt x="5252" y="14922"/>
                    </a:cubicBezTo>
                    <a:cubicBezTo>
                      <a:pt x="4914" y="15001"/>
                      <a:pt x="4715" y="15041"/>
                      <a:pt x="4396" y="15061"/>
                    </a:cubicBezTo>
                    <a:lnTo>
                      <a:pt x="3919" y="15061"/>
                    </a:lnTo>
                    <a:cubicBezTo>
                      <a:pt x="3839" y="15061"/>
                      <a:pt x="3780" y="15041"/>
                      <a:pt x="3700" y="15041"/>
                    </a:cubicBezTo>
                    <a:cubicBezTo>
                      <a:pt x="3713" y="15041"/>
                      <a:pt x="3644" y="15033"/>
                      <a:pt x="3609" y="15027"/>
                    </a:cubicBezTo>
                    <a:lnTo>
                      <a:pt x="3609" y="15027"/>
                    </a:lnTo>
                    <a:cubicBezTo>
                      <a:pt x="3609" y="15029"/>
                      <a:pt x="3605" y="15030"/>
                      <a:pt x="3598" y="15030"/>
                    </a:cubicBezTo>
                    <a:cubicBezTo>
                      <a:pt x="3574" y="15030"/>
                      <a:pt x="3521" y="15021"/>
                      <a:pt x="3521" y="15021"/>
                    </a:cubicBezTo>
                    <a:cubicBezTo>
                      <a:pt x="2904" y="14902"/>
                      <a:pt x="2308" y="14663"/>
                      <a:pt x="1910" y="14285"/>
                    </a:cubicBezTo>
                    <a:cubicBezTo>
                      <a:pt x="1850" y="14225"/>
                      <a:pt x="1810" y="14186"/>
                      <a:pt x="1751" y="14126"/>
                    </a:cubicBezTo>
                    <a:cubicBezTo>
                      <a:pt x="1731" y="14106"/>
                      <a:pt x="1711" y="14086"/>
                      <a:pt x="1691" y="14066"/>
                    </a:cubicBezTo>
                    <a:lnTo>
                      <a:pt x="1691" y="14066"/>
                    </a:lnTo>
                    <a:cubicBezTo>
                      <a:pt x="1705" y="14080"/>
                      <a:pt x="1711" y="14085"/>
                      <a:pt x="1713" y="14085"/>
                    </a:cubicBezTo>
                    <a:cubicBezTo>
                      <a:pt x="1719" y="14085"/>
                      <a:pt x="1671" y="14022"/>
                      <a:pt x="1671" y="14007"/>
                    </a:cubicBezTo>
                    <a:cubicBezTo>
                      <a:pt x="1611" y="13947"/>
                      <a:pt x="1572" y="13867"/>
                      <a:pt x="1532" y="13808"/>
                    </a:cubicBezTo>
                    <a:cubicBezTo>
                      <a:pt x="1532" y="13768"/>
                      <a:pt x="1512" y="13748"/>
                      <a:pt x="1492" y="13708"/>
                    </a:cubicBezTo>
                    <a:cubicBezTo>
                      <a:pt x="1492" y="13692"/>
                      <a:pt x="1454" y="13612"/>
                      <a:pt x="1449" y="13612"/>
                    </a:cubicBezTo>
                    <a:lnTo>
                      <a:pt x="1449" y="13612"/>
                    </a:lnTo>
                    <a:cubicBezTo>
                      <a:pt x="1448" y="13612"/>
                      <a:pt x="1448" y="13617"/>
                      <a:pt x="1452" y="13629"/>
                    </a:cubicBezTo>
                    <a:cubicBezTo>
                      <a:pt x="1333" y="13330"/>
                      <a:pt x="1253" y="13012"/>
                      <a:pt x="1194" y="12674"/>
                    </a:cubicBezTo>
                    <a:cubicBezTo>
                      <a:pt x="1114" y="12336"/>
                      <a:pt x="1074" y="12097"/>
                      <a:pt x="1054" y="11779"/>
                    </a:cubicBezTo>
                    <a:cubicBezTo>
                      <a:pt x="1015" y="11460"/>
                      <a:pt x="1015" y="11122"/>
                      <a:pt x="1015" y="10804"/>
                    </a:cubicBezTo>
                    <a:cubicBezTo>
                      <a:pt x="1035" y="10446"/>
                      <a:pt x="1054" y="10108"/>
                      <a:pt x="1094" y="9770"/>
                    </a:cubicBezTo>
                    <a:cubicBezTo>
                      <a:pt x="1114" y="9650"/>
                      <a:pt x="1114" y="9571"/>
                      <a:pt x="1154" y="9392"/>
                    </a:cubicBezTo>
                    <a:cubicBezTo>
                      <a:pt x="1174" y="9213"/>
                      <a:pt x="1214" y="9014"/>
                      <a:pt x="1253" y="8835"/>
                    </a:cubicBezTo>
                    <a:cubicBezTo>
                      <a:pt x="1393" y="8178"/>
                      <a:pt x="1572" y="7522"/>
                      <a:pt x="1790" y="6885"/>
                    </a:cubicBezTo>
                    <a:cubicBezTo>
                      <a:pt x="2009" y="6249"/>
                      <a:pt x="2248" y="5672"/>
                      <a:pt x="2527" y="5075"/>
                    </a:cubicBezTo>
                    <a:cubicBezTo>
                      <a:pt x="2785" y="4478"/>
                      <a:pt x="3064" y="3901"/>
                      <a:pt x="3402" y="3324"/>
                    </a:cubicBezTo>
                    <a:cubicBezTo>
                      <a:pt x="3740" y="2787"/>
                      <a:pt x="4038" y="2369"/>
                      <a:pt x="4496" y="1932"/>
                    </a:cubicBezTo>
                    <a:cubicBezTo>
                      <a:pt x="4735" y="1713"/>
                      <a:pt x="4874" y="1614"/>
                      <a:pt x="5152" y="1454"/>
                    </a:cubicBezTo>
                    <a:cubicBezTo>
                      <a:pt x="5292" y="1375"/>
                      <a:pt x="5411" y="1315"/>
                      <a:pt x="5550" y="1236"/>
                    </a:cubicBezTo>
                    <a:cubicBezTo>
                      <a:pt x="5583" y="1222"/>
                      <a:pt x="5599" y="1218"/>
                      <a:pt x="5604" y="1218"/>
                    </a:cubicBezTo>
                    <a:cubicBezTo>
                      <a:pt x="5607" y="1218"/>
                      <a:pt x="5607" y="1219"/>
                      <a:pt x="5605" y="1221"/>
                    </a:cubicBezTo>
                    <a:lnTo>
                      <a:pt x="5605" y="1221"/>
                    </a:lnTo>
                    <a:cubicBezTo>
                      <a:pt x="5625" y="1213"/>
                      <a:pt x="5643" y="1209"/>
                      <a:pt x="5670" y="1196"/>
                    </a:cubicBezTo>
                    <a:cubicBezTo>
                      <a:pt x="5749" y="1176"/>
                      <a:pt x="5829" y="1136"/>
                      <a:pt x="5928" y="1116"/>
                    </a:cubicBezTo>
                    <a:cubicBezTo>
                      <a:pt x="6048" y="1076"/>
                      <a:pt x="6187" y="1037"/>
                      <a:pt x="6326" y="1017"/>
                    </a:cubicBezTo>
                    <a:cubicBezTo>
                      <a:pt x="6345" y="1017"/>
                      <a:pt x="6382" y="1017"/>
                      <a:pt x="6419" y="1000"/>
                    </a:cubicBezTo>
                    <a:lnTo>
                      <a:pt x="6419" y="1000"/>
                    </a:lnTo>
                    <a:cubicBezTo>
                      <a:pt x="6430" y="998"/>
                      <a:pt x="6440" y="997"/>
                      <a:pt x="6445" y="997"/>
                    </a:cubicBezTo>
                    <a:close/>
                    <a:moveTo>
                      <a:pt x="6702" y="1"/>
                    </a:moveTo>
                    <a:cubicBezTo>
                      <a:pt x="5368" y="1"/>
                      <a:pt x="4137" y="764"/>
                      <a:pt x="3302" y="1773"/>
                    </a:cubicBezTo>
                    <a:cubicBezTo>
                      <a:pt x="2407" y="2847"/>
                      <a:pt x="1810" y="4180"/>
                      <a:pt x="1273" y="5473"/>
                    </a:cubicBezTo>
                    <a:cubicBezTo>
                      <a:pt x="716" y="6845"/>
                      <a:pt x="279" y="8278"/>
                      <a:pt x="100" y="9750"/>
                    </a:cubicBezTo>
                    <a:cubicBezTo>
                      <a:pt x="20" y="10466"/>
                      <a:pt x="0" y="11162"/>
                      <a:pt x="60" y="11878"/>
                    </a:cubicBezTo>
                    <a:cubicBezTo>
                      <a:pt x="139" y="12614"/>
                      <a:pt x="279" y="13370"/>
                      <a:pt x="577" y="14066"/>
                    </a:cubicBezTo>
                    <a:cubicBezTo>
                      <a:pt x="1145" y="15437"/>
                      <a:pt x="2734" y="16056"/>
                      <a:pt x="4150" y="16056"/>
                    </a:cubicBezTo>
                    <a:cubicBezTo>
                      <a:pt x="4173" y="16056"/>
                      <a:pt x="4195" y="16056"/>
                      <a:pt x="4217" y="16056"/>
                    </a:cubicBezTo>
                    <a:cubicBezTo>
                      <a:pt x="5550" y="16056"/>
                      <a:pt x="6883" y="15499"/>
                      <a:pt x="7858" y="14584"/>
                    </a:cubicBezTo>
                    <a:cubicBezTo>
                      <a:pt x="8912" y="13589"/>
                      <a:pt x="9330" y="12216"/>
                      <a:pt x="9688" y="10844"/>
                    </a:cubicBezTo>
                    <a:cubicBezTo>
                      <a:pt x="9986" y="9670"/>
                      <a:pt x="10225" y="8457"/>
                      <a:pt x="10464" y="7263"/>
                    </a:cubicBezTo>
                    <a:cubicBezTo>
                      <a:pt x="10583" y="6626"/>
                      <a:pt x="10722" y="5990"/>
                      <a:pt x="10742" y="5333"/>
                    </a:cubicBezTo>
                    <a:cubicBezTo>
                      <a:pt x="10762" y="4617"/>
                      <a:pt x="10663" y="3881"/>
                      <a:pt x="10444" y="3205"/>
                    </a:cubicBezTo>
                    <a:cubicBezTo>
                      <a:pt x="10326" y="2872"/>
                      <a:pt x="10190" y="2540"/>
                      <a:pt x="10015" y="2226"/>
                    </a:cubicBezTo>
                    <a:lnTo>
                      <a:pt x="10015" y="2226"/>
                    </a:lnTo>
                    <a:cubicBezTo>
                      <a:pt x="10012" y="2221"/>
                      <a:pt x="10009" y="2215"/>
                      <a:pt x="10006" y="2210"/>
                    </a:cubicBezTo>
                    <a:lnTo>
                      <a:pt x="10006" y="2210"/>
                    </a:lnTo>
                    <a:cubicBezTo>
                      <a:pt x="10006" y="2210"/>
                      <a:pt x="10006" y="2210"/>
                      <a:pt x="10006" y="2210"/>
                    </a:cubicBezTo>
                    <a:cubicBezTo>
                      <a:pt x="10003" y="2205"/>
                      <a:pt x="10000" y="2200"/>
                      <a:pt x="9997" y="2194"/>
                    </a:cubicBezTo>
                    <a:lnTo>
                      <a:pt x="9997" y="2194"/>
                    </a:lnTo>
                    <a:cubicBezTo>
                      <a:pt x="9661" y="1643"/>
                      <a:pt x="9285" y="1112"/>
                      <a:pt x="8773" y="718"/>
                    </a:cubicBezTo>
                    <a:cubicBezTo>
                      <a:pt x="8196" y="281"/>
                      <a:pt x="7539" y="22"/>
                      <a:pt x="6803" y="2"/>
                    </a:cubicBezTo>
                    <a:cubicBezTo>
                      <a:pt x="6770" y="1"/>
                      <a:pt x="6736" y="1"/>
                      <a:pt x="6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3"/>
              <p:cNvSpPr/>
              <p:nvPr/>
            </p:nvSpPr>
            <p:spPr>
              <a:xfrm>
                <a:off x="8371275" y="2930225"/>
                <a:ext cx="160675" cy="184875"/>
              </a:xfrm>
              <a:custGeom>
                <a:avLst/>
                <a:gdLst/>
                <a:ahLst/>
                <a:cxnLst/>
                <a:rect l="l" t="t" r="r" b="b"/>
                <a:pathLst>
                  <a:path w="6427" h="7395" extrusionOk="0">
                    <a:moveTo>
                      <a:pt x="3295" y="1"/>
                    </a:moveTo>
                    <a:cubicBezTo>
                      <a:pt x="2628" y="1"/>
                      <a:pt x="2011" y="267"/>
                      <a:pt x="1672" y="756"/>
                    </a:cubicBezTo>
                    <a:lnTo>
                      <a:pt x="1274" y="1332"/>
                    </a:lnTo>
                    <a:cubicBezTo>
                      <a:pt x="1214" y="1412"/>
                      <a:pt x="1174" y="1492"/>
                      <a:pt x="1135" y="1571"/>
                    </a:cubicBezTo>
                    <a:cubicBezTo>
                      <a:pt x="777" y="2347"/>
                      <a:pt x="478" y="3143"/>
                      <a:pt x="279" y="3978"/>
                    </a:cubicBezTo>
                    <a:cubicBezTo>
                      <a:pt x="100" y="4575"/>
                      <a:pt x="1" y="5271"/>
                      <a:pt x="359" y="5868"/>
                    </a:cubicBezTo>
                    <a:cubicBezTo>
                      <a:pt x="617" y="6286"/>
                      <a:pt x="1075" y="6604"/>
                      <a:pt x="1552" y="6863"/>
                    </a:cubicBezTo>
                    <a:cubicBezTo>
                      <a:pt x="2110" y="7159"/>
                      <a:pt x="2760" y="7394"/>
                      <a:pt x="3367" y="7394"/>
                    </a:cubicBezTo>
                    <a:cubicBezTo>
                      <a:pt x="3453" y="7394"/>
                      <a:pt x="3538" y="7390"/>
                      <a:pt x="3621" y="7380"/>
                    </a:cubicBezTo>
                    <a:cubicBezTo>
                      <a:pt x="3741" y="7360"/>
                      <a:pt x="3840" y="7340"/>
                      <a:pt x="3939" y="7320"/>
                    </a:cubicBezTo>
                    <a:cubicBezTo>
                      <a:pt x="4516" y="7141"/>
                      <a:pt x="4914" y="6704"/>
                      <a:pt x="5213" y="6266"/>
                    </a:cubicBezTo>
                    <a:cubicBezTo>
                      <a:pt x="5789" y="5391"/>
                      <a:pt x="6167" y="4416"/>
                      <a:pt x="6307" y="3381"/>
                    </a:cubicBezTo>
                    <a:cubicBezTo>
                      <a:pt x="6426" y="2486"/>
                      <a:pt x="6287" y="1452"/>
                      <a:pt x="5471" y="795"/>
                    </a:cubicBezTo>
                    <a:cubicBezTo>
                      <a:pt x="5193" y="596"/>
                      <a:pt x="4874" y="437"/>
                      <a:pt x="4536" y="298"/>
                    </a:cubicBezTo>
                    <a:cubicBezTo>
                      <a:pt x="4437" y="258"/>
                      <a:pt x="4337" y="219"/>
                      <a:pt x="4258" y="179"/>
                    </a:cubicBezTo>
                    <a:lnTo>
                      <a:pt x="4238" y="179"/>
                    </a:lnTo>
                    <a:cubicBezTo>
                      <a:pt x="3928" y="59"/>
                      <a:pt x="3606" y="1"/>
                      <a:pt x="3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3"/>
              <p:cNvSpPr/>
              <p:nvPr/>
            </p:nvSpPr>
            <p:spPr>
              <a:xfrm>
                <a:off x="8361325" y="2917775"/>
                <a:ext cx="183050" cy="209900"/>
              </a:xfrm>
              <a:custGeom>
                <a:avLst/>
                <a:gdLst/>
                <a:ahLst/>
                <a:cxnLst/>
                <a:rect l="l" t="t" r="r" b="b"/>
                <a:pathLst>
                  <a:path w="7322" h="8396" extrusionOk="0">
                    <a:moveTo>
                      <a:pt x="6207" y="2885"/>
                    </a:moveTo>
                    <a:lnTo>
                      <a:pt x="6207" y="2885"/>
                    </a:lnTo>
                    <a:cubicBezTo>
                      <a:pt x="6214" y="2916"/>
                      <a:pt x="6218" y="2929"/>
                      <a:pt x="6220" y="2933"/>
                    </a:cubicBezTo>
                    <a:lnTo>
                      <a:pt x="6220" y="2933"/>
                    </a:lnTo>
                    <a:cubicBezTo>
                      <a:pt x="6217" y="2918"/>
                      <a:pt x="6213" y="2902"/>
                      <a:pt x="6207" y="2885"/>
                    </a:cubicBezTo>
                    <a:close/>
                    <a:moveTo>
                      <a:pt x="3502" y="995"/>
                    </a:moveTo>
                    <a:cubicBezTo>
                      <a:pt x="3661" y="995"/>
                      <a:pt x="3820" y="995"/>
                      <a:pt x="3979" y="1015"/>
                    </a:cubicBezTo>
                    <a:cubicBezTo>
                      <a:pt x="3940" y="1008"/>
                      <a:pt x="3931" y="1006"/>
                      <a:pt x="3937" y="1006"/>
                    </a:cubicBezTo>
                    <a:cubicBezTo>
                      <a:pt x="3948" y="1006"/>
                      <a:pt x="4019" y="1015"/>
                      <a:pt x="4019" y="1015"/>
                    </a:cubicBezTo>
                    <a:cubicBezTo>
                      <a:pt x="4059" y="1015"/>
                      <a:pt x="4099" y="1035"/>
                      <a:pt x="4119" y="1035"/>
                    </a:cubicBezTo>
                    <a:cubicBezTo>
                      <a:pt x="4198" y="1055"/>
                      <a:pt x="4278" y="1075"/>
                      <a:pt x="4357" y="1094"/>
                    </a:cubicBezTo>
                    <a:cubicBezTo>
                      <a:pt x="4437" y="1114"/>
                      <a:pt x="4497" y="1154"/>
                      <a:pt x="4556" y="1174"/>
                    </a:cubicBezTo>
                    <a:cubicBezTo>
                      <a:pt x="4616" y="1194"/>
                      <a:pt x="4656" y="1214"/>
                      <a:pt x="4715" y="1234"/>
                    </a:cubicBezTo>
                    <a:cubicBezTo>
                      <a:pt x="4715" y="1234"/>
                      <a:pt x="4818" y="1278"/>
                      <a:pt x="4809" y="1278"/>
                    </a:cubicBezTo>
                    <a:cubicBezTo>
                      <a:pt x="4808" y="1278"/>
                      <a:pt x="4804" y="1276"/>
                      <a:pt x="4795" y="1273"/>
                    </a:cubicBezTo>
                    <a:lnTo>
                      <a:pt x="4795" y="1273"/>
                    </a:lnTo>
                    <a:cubicBezTo>
                      <a:pt x="4954" y="1333"/>
                      <a:pt x="5113" y="1413"/>
                      <a:pt x="5272" y="1492"/>
                    </a:cubicBezTo>
                    <a:cubicBezTo>
                      <a:pt x="5432" y="1592"/>
                      <a:pt x="5551" y="1671"/>
                      <a:pt x="5650" y="1771"/>
                    </a:cubicBezTo>
                    <a:cubicBezTo>
                      <a:pt x="5710" y="1811"/>
                      <a:pt x="5750" y="1870"/>
                      <a:pt x="5810" y="1930"/>
                    </a:cubicBezTo>
                    <a:cubicBezTo>
                      <a:pt x="5815" y="1936"/>
                      <a:pt x="5825" y="1947"/>
                      <a:pt x="5833" y="1957"/>
                    </a:cubicBezTo>
                    <a:lnTo>
                      <a:pt x="5833" y="1957"/>
                    </a:lnTo>
                    <a:cubicBezTo>
                      <a:pt x="5852" y="1992"/>
                      <a:pt x="5870" y="2012"/>
                      <a:pt x="5889" y="2049"/>
                    </a:cubicBezTo>
                    <a:cubicBezTo>
                      <a:pt x="5929" y="2109"/>
                      <a:pt x="5969" y="2169"/>
                      <a:pt x="6008" y="2228"/>
                    </a:cubicBezTo>
                    <a:lnTo>
                      <a:pt x="6068" y="2348"/>
                    </a:lnTo>
                    <a:cubicBezTo>
                      <a:pt x="6065" y="2343"/>
                      <a:pt x="6062" y="2339"/>
                      <a:pt x="6060" y="2339"/>
                    </a:cubicBezTo>
                    <a:lnTo>
                      <a:pt x="6060" y="2339"/>
                    </a:lnTo>
                    <a:cubicBezTo>
                      <a:pt x="6057" y="2339"/>
                      <a:pt x="6058" y="2351"/>
                      <a:pt x="6068" y="2387"/>
                    </a:cubicBezTo>
                    <a:cubicBezTo>
                      <a:pt x="6128" y="2547"/>
                      <a:pt x="6168" y="2706"/>
                      <a:pt x="6207" y="2885"/>
                    </a:cubicBezTo>
                    <a:cubicBezTo>
                      <a:pt x="6207" y="2885"/>
                      <a:pt x="6207" y="2885"/>
                      <a:pt x="6207" y="2885"/>
                    </a:cubicBezTo>
                    <a:lnTo>
                      <a:pt x="6207" y="2885"/>
                    </a:lnTo>
                    <a:cubicBezTo>
                      <a:pt x="6207" y="2885"/>
                      <a:pt x="6207" y="2885"/>
                      <a:pt x="6207" y="2885"/>
                    </a:cubicBezTo>
                    <a:lnTo>
                      <a:pt x="6207" y="2885"/>
                    </a:lnTo>
                    <a:cubicBezTo>
                      <a:pt x="6220" y="2897"/>
                      <a:pt x="6225" y="2934"/>
                      <a:pt x="6221" y="2934"/>
                    </a:cubicBezTo>
                    <a:cubicBezTo>
                      <a:pt x="6221" y="2934"/>
                      <a:pt x="6221" y="2933"/>
                      <a:pt x="6220" y="2933"/>
                    </a:cubicBezTo>
                    <a:lnTo>
                      <a:pt x="6220" y="2933"/>
                    </a:lnTo>
                    <a:cubicBezTo>
                      <a:pt x="6227" y="2969"/>
                      <a:pt x="6227" y="3002"/>
                      <a:pt x="6227" y="3044"/>
                    </a:cubicBezTo>
                    <a:cubicBezTo>
                      <a:pt x="6247" y="3124"/>
                      <a:pt x="6247" y="3203"/>
                      <a:pt x="6247" y="3283"/>
                    </a:cubicBezTo>
                    <a:cubicBezTo>
                      <a:pt x="6247" y="3442"/>
                      <a:pt x="6227" y="3621"/>
                      <a:pt x="6207" y="3800"/>
                    </a:cubicBezTo>
                    <a:cubicBezTo>
                      <a:pt x="6207" y="3860"/>
                      <a:pt x="6187" y="3919"/>
                      <a:pt x="6187" y="3979"/>
                    </a:cubicBezTo>
                    <a:cubicBezTo>
                      <a:pt x="6168" y="4078"/>
                      <a:pt x="6148" y="4178"/>
                      <a:pt x="6128" y="4277"/>
                    </a:cubicBezTo>
                    <a:cubicBezTo>
                      <a:pt x="6048" y="4655"/>
                      <a:pt x="5909" y="5093"/>
                      <a:pt x="5770" y="5431"/>
                    </a:cubicBezTo>
                    <a:cubicBezTo>
                      <a:pt x="5630" y="5769"/>
                      <a:pt x="5412" y="6167"/>
                      <a:pt x="5173" y="6505"/>
                    </a:cubicBezTo>
                    <a:cubicBezTo>
                      <a:pt x="5173" y="6505"/>
                      <a:pt x="5173" y="6505"/>
                      <a:pt x="5173" y="6505"/>
                    </a:cubicBezTo>
                    <a:lnTo>
                      <a:pt x="5173" y="6505"/>
                    </a:lnTo>
                    <a:cubicBezTo>
                      <a:pt x="5133" y="6565"/>
                      <a:pt x="5093" y="6625"/>
                      <a:pt x="5054" y="6704"/>
                    </a:cubicBezTo>
                    <a:cubicBezTo>
                      <a:pt x="5029" y="6734"/>
                      <a:pt x="5020" y="6744"/>
                      <a:pt x="5019" y="6744"/>
                    </a:cubicBezTo>
                    <a:cubicBezTo>
                      <a:pt x="5018" y="6744"/>
                      <a:pt x="5049" y="6704"/>
                      <a:pt x="5048" y="6704"/>
                    </a:cubicBezTo>
                    <a:lnTo>
                      <a:pt x="5048" y="6704"/>
                    </a:lnTo>
                    <a:cubicBezTo>
                      <a:pt x="5047" y="6704"/>
                      <a:pt x="5039" y="6714"/>
                      <a:pt x="5014" y="6744"/>
                    </a:cubicBezTo>
                    <a:cubicBezTo>
                      <a:pt x="4994" y="6764"/>
                      <a:pt x="4974" y="6784"/>
                      <a:pt x="4954" y="6804"/>
                    </a:cubicBezTo>
                    <a:cubicBezTo>
                      <a:pt x="4914" y="6863"/>
                      <a:pt x="4855" y="6923"/>
                      <a:pt x="4795" y="6983"/>
                    </a:cubicBezTo>
                    <a:cubicBezTo>
                      <a:pt x="4775" y="7003"/>
                      <a:pt x="4735" y="7042"/>
                      <a:pt x="4696" y="7062"/>
                    </a:cubicBezTo>
                    <a:cubicBezTo>
                      <a:pt x="4683" y="7075"/>
                      <a:pt x="4641" y="7109"/>
                      <a:pt x="4629" y="7120"/>
                    </a:cubicBezTo>
                    <a:lnTo>
                      <a:pt x="4629" y="7120"/>
                    </a:lnTo>
                    <a:cubicBezTo>
                      <a:pt x="4573" y="7158"/>
                      <a:pt x="4508" y="7204"/>
                      <a:pt x="4457" y="7221"/>
                    </a:cubicBezTo>
                    <a:cubicBezTo>
                      <a:pt x="4417" y="7241"/>
                      <a:pt x="4397" y="7261"/>
                      <a:pt x="4377" y="7281"/>
                    </a:cubicBezTo>
                    <a:cubicBezTo>
                      <a:pt x="4368" y="7285"/>
                      <a:pt x="4360" y="7288"/>
                      <a:pt x="4354" y="7291"/>
                    </a:cubicBezTo>
                    <a:lnTo>
                      <a:pt x="4354" y="7291"/>
                    </a:lnTo>
                    <a:cubicBezTo>
                      <a:pt x="4346" y="7293"/>
                      <a:pt x="4335" y="7296"/>
                      <a:pt x="4318" y="7301"/>
                    </a:cubicBezTo>
                    <a:cubicBezTo>
                      <a:pt x="4119" y="7361"/>
                      <a:pt x="4019" y="7400"/>
                      <a:pt x="3840" y="7400"/>
                    </a:cubicBezTo>
                    <a:cubicBezTo>
                      <a:pt x="3482" y="7400"/>
                      <a:pt x="3243" y="7361"/>
                      <a:pt x="2865" y="7221"/>
                    </a:cubicBezTo>
                    <a:cubicBezTo>
                      <a:pt x="2686" y="7162"/>
                      <a:pt x="2587" y="7122"/>
                      <a:pt x="2428" y="7062"/>
                    </a:cubicBezTo>
                    <a:cubicBezTo>
                      <a:pt x="2269" y="6983"/>
                      <a:pt x="2090" y="6883"/>
                      <a:pt x="1911" y="6784"/>
                    </a:cubicBezTo>
                    <a:cubicBezTo>
                      <a:pt x="1851" y="6744"/>
                      <a:pt x="1771" y="6684"/>
                      <a:pt x="1692" y="6645"/>
                    </a:cubicBezTo>
                    <a:cubicBezTo>
                      <a:pt x="1672" y="6625"/>
                      <a:pt x="1652" y="6605"/>
                      <a:pt x="1612" y="6585"/>
                    </a:cubicBezTo>
                    <a:lnTo>
                      <a:pt x="1612" y="6585"/>
                    </a:lnTo>
                    <a:cubicBezTo>
                      <a:pt x="1625" y="6591"/>
                      <a:pt x="1633" y="6594"/>
                      <a:pt x="1635" y="6594"/>
                    </a:cubicBezTo>
                    <a:cubicBezTo>
                      <a:pt x="1649" y="6594"/>
                      <a:pt x="1552" y="6525"/>
                      <a:pt x="1552" y="6525"/>
                    </a:cubicBezTo>
                    <a:cubicBezTo>
                      <a:pt x="1493" y="6466"/>
                      <a:pt x="1433" y="6426"/>
                      <a:pt x="1373" y="6366"/>
                    </a:cubicBezTo>
                    <a:cubicBezTo>
                      <a:pt x="1354" y="6326"/>
                      <a:pt x="1334" y="6306"/>
                      <a:pt x="1314" y="6286"/>
                    </a:cubicBezTo>
                    <a:cubicBezTo>
                      <a:pt x="1298" y="6271"/>
                      <a:pt x="1247" y="6208"/>
                      <a:pt x="1243" y="6208"/>
                    </a:cubicBezTo>
                    <a:lnTo>
                      <a:pt x="1243" y="6208"/>
                    </a:lnTo>
                    <a:cubicBezTo>
                      <a:pt x="1243" y="6208"/>
                      <a:pt x="1243" y="6209"/>
                      <a:pt x="1244" y="6210"/>
                    </a:cubicBezTo>
                    <a:lnTo>
                      <a:pt x="1244" y="6210"/>
                    </a:lnTo>
                    <a:cubicBezTo>
                      <a:pt x="1152" y="6062"/>
                      <a:pt x="1113" y="5983"/>
                      <a:pt x="1055" y="5849"/>
                    </a:cubicBezTo>
                    <a:cubicBezTo>
                      <a:pt x="1055" y="5789"/>
                      <a:pt x="1035" y="5749"/>
                      <a:pt x="1035" y="5690"/>
                    </a:cubicBezTo>
                    <a:cubicBezTo>
                      <a:pt x="1027" y="5647"/>
                      <a:pt x="1022" y="5634"/>
                      <a:pt x="1019" y="5634"/>
                    </a:cubicBezTo>
                    <a:cubicBezTo>
                      <a:pt x="1015" y="5634"/>
                      <a:pt x="1015" y="5658"/>
                      <a:pt x="1015" y="5670"/>
                    </a:cubicBezTo>
                    <a:cubicBezTo>
                      <a:pt x="1015" y="5570"/>
                      <a:pt x="1015" y="5471"/>
                      <a:pt x="1015" y="5371"/>
                    </a:cubicBezTo>
                    <a:cubicBezTo>
                      <a:pt x="1015" y="5292"/>
                      <a:pt x="1015" y="5192"/>
                      <a:pt x="1035" y="5113"/>
                    </a:cubicBezTo>
                    <a:lnTo>
                      <a:pt x="1035" y="5113"/>
                    </a:lnTo>
                    <a:cubicBezTo>
                      <a:pt x="1030" y="5135"/>
                      <a:pt x="1027" y="5143"/>
                      <a:pt x="1027" y="5143"/>
                    </a:cubicBezTo>
                    <a:cubicBezTo>
                      <a:pt x="1025" y="5143"/>
                      <a:pt x="1035" y="5087"/>
                      <a:pt x="1035" y="5073"/>
                    </a:cubicBezTo>
                    <a:cubicBezTo>
                      <a:pt x="1055" y="5033"/>
                      <a:pt x="1055" y="4993"/>
                      <a:pt x="1075" y="4934"/>
                    </a:cubicBezTo>
                    <a:cubicBezTo>
                      <a:pt x="1115" y="4755"/>
                      <a:pt x="1155" y="4556"/>
                      <a:pt x="1214" y="4377"/>
                    </a:cubicBezTo>
                    <a:cubicBezTo>
                      <a:pt x="1314" y="3999"/>
                      <a:pt x="1433" y="3621"/>
                      <a:pt x="1572" y="3243"/>
                    </a:cubicBezTo>
                    <a:cubicBezTo>
                      <a:pt x="1712" y="2865"/>
                      <a:pt x="1831" y="2527"/>
                      <a:pt x="2030" y="2169"/>
                    </a:cubicBezTo>
                    <a:cubicBezTo>
                      <a:pt x="2109" y="2029"/>
                      <a:pt x="2229" y="1910"/>
                      <a:pt x="2308" y="1771"/>
                    </a:cubicBezTo>
                    <a:cubicBezTo>
                      <a:pt x="2368" y="1691"/>
                      <a:pt x="2408" y="1632"/>
                      <a:pt x="2468" y="1572"/>
                    </a:cubicBezTo>
                    <a:cubicBezTo>
                      <a:pt x="2468" y="1552"/>
                      <a:pt x="2487" y="1532"/>
                      <a:pt x="2507" y="1512"/>
                    </a:cubicBezTo>
                    <a:cubicBezTo>
                      <a:pt x="2507" y="1506"/>
                      <a:pt x="2510" y="1499"/>
                      <a:pt x="2513" y="1493"/>
                    </a:cubicBezTo>
                    <a:lnTo>
                      <a:pt x="2513" y="1493"/>
                    </a:lnTo>
                    <a:cubicBezTo>
                      <a:pt x="2515" y="1489"/>
                      <a:pt x="2519" y="1484"/>
                      <a:pt x="2523" y="1478"/>
                    </a:cubicBezTo>
                    <a:lnTo>
                      <a:pt x="2523" y="1478"/>
                    </a:lnTo>
                    <a:cubicBezTo>
                      <a:pt x="2519" y="1483"/>
                      <a:pt x="2516" y="1487"/>
                      <a:pt x="2514" y="1490"/>
                    </a:cubicBezTo>
                    <a:lnTo>
                      <a:pt x="2514" y="1490"/>
                    </a:lnTo>
                    <a:cubicBezTo>
                      <a:pt x="2518" y="1483"/>
                      <a:pt x="2523" y="1477"/>
                      <a:pt x="2526" y="1474"/>
                    </a:cubicBezTo>
                    <a:lnTo>
                      <a:pt x="2526" y="1474"/>
                    </a:lnTo>
                    <a:cubicBezTo>
                      <a:pt x="2525" y="1476"/>
                      <a:pt x="2524" y="1477"/>
                      <a:pt x="2523" y="1478"/>
                    </a:cubicBezTo>
                    <a:lnTo>
                      <a:pt x="2523" y="1478"/>
                    </a:lnTo>
                    <a:cubicBezTo>
                      <a:pt x="2524" y="1476"/>
                      <a:pt x="2526" y="1475"/>
                      <a:pt x="2527" y="1472"/>
                    </a:cubicBezTo>
                    <a:lnTo>
                      <a:pt x="2527" y="1472"/>
                    </a:lnTo>
                    <a:cubicBezTo>
                      <a:pt x="2527" y="1472"/>
                      <a:pt x="2527" y="1473"/>
                      <a:pt x="2526" y="1474"/>
                    </a:cubicBezTo>
                    <a:lnTo>
                      <a:pt x="2526" y="1474"/>
                    </a:lnTo>
                    <a:cubicBezTo>
                      <a:pt x="2536" y="1458"/>
                      <a:pt x="2547" y="1440"/>
                      <a:pt x="2547" y="1433"/>
                    </a:cubicBezTo>
                    <a:cubicBezTo>
                      <a:pt x="2607" y="1393"/>
                      <a:pt x="2647" y="1333"/>
                      <a:pt x="2706" y="1293"/>
                    </a:cubicBezTo>
                    <a:cubicBezTo>
                      <a:pt x="2709" y="1291"/>
                      <a:pt x="2711" y="1289"/>
                      <a:pt x="2714" y="1288"/>
                    </a:cubicBezTo>
                    <a:lnTo>
                      <a:pt x="2714" y="1288"/>
                    </a:lnTo>
                    <a:cubicBezTo>
                      <a:pt x="2706" y="1295"/>
                      <a:pt x="2700" y="1302"/>
                      <a:pt x="2705" y="1302"/>
                    </a:cubicBezTo>
                    <a:cubicBezTo>
                      <a:pt x="2708" y="1302"/>
                      <a:pt x="2714" y="1299"/>
                      <a:pt x="2726" y="1293"/>
                    </a:cubicBezTo>
                    <a:cubicBezTo>
                      <a:pt x="2746" y="1273"/>
                      <a:pt x="2766" y="1254"/>
                      <a:pt x="2806" y="1234"/>
                    </a:cubicBezTo>
                    <a:cubicBezTo>
                      <a:pt x="2865" y="1194"/>
                      <a:pt x="2925" y="1154"/>
                      <a:pt x="2985" y="1134"/>
                    </a:cubicBezTo>
                    <a:cubicBezTo>
                      <a:pt x="3027" y="1117"/>
                      <a:pt x="3037" y="1111"/>
                      <a:pt x="3033" y="1111"/>
                    </a:cubicBezTo>
                    <a:cubicBezTo>
                      <a:pt x="3031" y="1111"/>
                      <a:pt x="3026" y="1113"/>
                      <a:pt x="3020" y="1115"/>
                    </a:cubicBezTo>
                    <a:lnTo>
                      <a:pt x="3020" y="1115"/>
                    </a:lnTo>
                    <a:cubicBezTo>
                      <a:pt x="3068" y="1094"/>
                      <a:pt x="3116" y="1091"/>
                      <a:pt x="3164" y="1075"/>
                    </a:cubicBezTo>
                    <a:cubicBezTo>
                      <a:pt x="3223" y="1055"/>
                      <a:pt x="3303" y="1035"/>
                      <a:pt x="3363" y="1015"/>
                    </a:cubicBezTo>
                    <a:lnTo>
                      <a:pt x="3418" y="1004"/>
                    </a:lnTo>
                    <a:lnTo>
                      <a:pt x="3418" y="1004"/>
                    </a:lnTo>
                    <a:cubicBezTo>
                      <a:pt x="3419" y="1004"/>
                      <a:pt x="3419" y="1004"/>
                      <a:pt x="3419" y="1004"/>
                    </a:cubicBezTo>
                    <a:cubicBezTo>
                      <a:pt x="3431" y="1004"/>
                      <a:pt x="3502" y="995"/>
                      <a:pt x="3502" y="995"/>
                    </a:cubicBezTo>
                    <a:close/>
                    <a:moveTo>
                      <a:pt x="3697" y="1"/>
                    </a:moveTo>
                    <a:cubicBezTo>
                      <a:pt x="3593" y="1"/>
                      <a:pt x="3488" y="7"/>
                      <a:pt x="3383" y="20"/>
                    </a:cubicBezTo>
                    <a:cubicBezTo>
                      <a:pt x="2647" y="100"/>
                      <a:pt x="2030" y="438"/>
                      <a:pt x="1612" y="1055"/>
                    </a:cubicBezTo>
                    <a:lnTo>
                      <a:pt x="1274" y="1532"/>
                    </a:lnTo>
                    <a:cubicBezTo>
                      <a:pt x="1055" y="1850"/>
                      <a:pt x="936" y="2208"/>
                      <a:pt x="797" y="2547"/>
                    </a:cubicBezTo>
                    <a:cubicBezTo>
                      <a:pt x="458" y="3362"/>
                      <a:pt x="140" y="4238"/>
                      <a:pt x="41" y="5113"/>
                    </a:cubicBezTo>
                    <a:cubicBezTo>
                      <a:pt x="1" y="5570"/>
                      <a:pt x="41" y="6008"/>
                      <a:pt x="220" y="6426"/>
                    </a:cubicBezTo>
                    <a:cubicBezTo>
                      <a:pt x="419" y="6824"/>
                      <a:pt x="737" y="7142"/>
                      <a:pt x="1075" y="7400"/>
                    </a:cubicBezTo>
                    <a:cubicBezTo>
                      <a:pt x="1811" y="7957"/>
                      <a:pt x="2786" y="8375"/>
                      <a:pt x="3721" y="8395"/>
                    </a:cubicBezTo>
                    <a:cubicBezTo>
                      <a:pt x="4218" y="8395"/>
                      <a:pt x="4715" y="8276"/>
                      <a:pt x="5113" y="7997"/>
                    </a:cubicBezTo>
                    <a:cubicBezTo>
                      <a:pt x="5478" y="7728"/>
                      <a:pt x="5769" y="7404"/>
                      <a:pt x="6004" y="7041"/>
                    </a:cubicBezTo>
                    <a:lnTo>
                      <a:pt x="6004" y="7041"/>
                    </a:lnTo>
                    <a:cubicBezTo>
                      <a:pt x="6012" y="7029"/>
                      <a:pt x="6021" y="7016"/>
                      <a:pt x="6028" y="7003"/>
                    </a:cubicBezTo>
                    <a:lnTo>
                      <a:pt x="6028" y="7003"/>
                    </a:lnTo>
                    <a:cubicBezTo>
                      <a:pt x="6028" y="7003"/>
                      <a:pt x="6028" y="7003"/>
                      <a:pt x="6028" y="7003"/>
                    </a:cubicBezTo>
                    <a:cubicBezTo>
                      <a:pt x="6033" y="6996"/>
                      <a:pt x="6037" y="6990"/>
                      <a:pt x="6041" y="6984"/>
                    </a:cubicBezTo>
                    <a:lnTo>
                      <a:pt x="6041" y="6984"/>
                    </a:lnTo>
                    <a:cubicBezTo>
                      <a:pt x="6512" y="6292"/>
                      <a:pt x="6866" y="5503"/>
                      <a:pt x="7063" y="4695"/>
                    </a:cubicBezTo>
                    <a:cubicBezTo>
                      <a:pt x="7242" y="3939"/>
                      <a:pt x="7321" y="3163"/>
                      <a:pt x="7122" y="2407"/>
                    </a:cubicBezTo>
                    <a:cubicBezTo>
                      <a:pt x="6923" y="1612"/>
                      <a:pt x="6406" y="975"/>
                      <a:pt x="5670" y="597"/>
                    </a:cubicBezTo>
                    <a:cubicBezTo>
                      <a:pt x="5066" y="269"/>
                      <a:pt x="4387" y="1"/>
                      <a:pt x="36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33"/>
            <p:cNvSpPr/>
            <p:nvPr/>
          </p:nvSpPr>
          <p:spPr>
            <a:xfrm>
              <a:off x="7910287" y="3214815"/>
              <a:ext cx="252157" cy="320038"/>
            </a:xfrm>
            <a:custGeom>
              <a:avLst/>
              <a:gdLst/>
              <a:ahLst/>
              <a:cxnLst/>
              <a:rect l="l" t="t" r="r" b="b"/>
              <a:pathLst>
                <a:path w="8296" h="10348" extrusionOk="0">
                  <a:moveTo>
                    <a:pt x="4602" y="1645"/>
                  </a:moveTo>
                  <a:cubicBezTo>
                    <a:pt x="4750" y="1645"/>
                    <a:pt x="4895" y="1670"/>
                    <a:pt x="5034" y="1723"/>
                  </a:cubicBezTo>
                  <a:cubicBezTo>
                    <a:pt x="6048" y="2081"/>
                    <a:pt x="6366" y="3692"/>
                    <a:pt x="5770" y="5324"/>
                  </a:cubicBezTo>
                  <a:cubicBezTo>
                    <a:pt x="5271" y="6716"/>
                    <a:pt x="4237" y="7663"/>
                    <a:pt x="3311" y="7663"/>
                  </a:cubicBezTo>
                  <a:cubicBezTo>
                    <a:pt x="3165" y="7663"/>
                    <a:pt x="3023" y="7640"/>
                    <a:pt x="2885" y="7591"/>
                  </a:cubicBezTo>
                  <a:cubicBezTo>
                    <a:pt x="1890" y="7213"/>
                    <a:pt x="1572" y="5602"/>
                    <a:pt x="2149" y="3991"/>
                  </a:cubicBezTo>
                  <a:cubicBezTo>
                    <a:pt x="2663" y="2604"/>
                    <a:pt x="3692" y="1645"/>
                    <a:pt x="4602" y="1645"/>
                  </a:cubicBezTo>
                  <a:close/>
                  <a:moveTo>
                    <a:pt x="5251" y="1"/>
                  </a:moveTo>
                  <a:cubicBezTo>
                    <a:pt x="3683" y="1"/>
                    <a:pt x="1909" y="1632"/>
                    <a:pt x="1035" y="4030"/>
                  </a:cubicBezTo>
                  <a:cubicBezTo>
                    <a:pt x="1" y="6815"/>
                    <a:pt x="578" y="9600"/>
                    <a:pt x="2308" y="10217"/>
                  </a:cubicBezTo>
                  <a:cubicBezTo>
                    <a:pt x="2546" y="10305"/>
                    <a:pt x="2793" y="10348"/>
                    <a:pt x="3046" y="10348"/>
                  </a:cubicBezTo>
                  <a:cubicBezTo>
                    <a:pt x="4614" y="10348"/>
                    <a:pt x="6388" y="8717"/>
                    <a:pt x="7261" y="6318"/>
                  </a:cubicBezTo>
                  <a:cubicBezTo>
                    <a:pt x="8296" y="3533"/>
                    <a:pt x="7719" y="748"/>
                    <a:pt x="5988" y="132"/>
                  </a:cubicBezTo>
                  <a:cubicBezTo>
                    <a:pt x="5751" y="43"/>
                    <a:pt x="5504" y="1"/>
                    <a:pt x="5251" y="1"/>
                  </a:cubicBezTo>
                  <a:close/>
                </a:path>
              </a:pathLst>
            </a:custGeom>
            <a:solidFill>
              <a:srgbClr val="641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3341;p33">
            <a:extLst>
              <a:ext uri="{FF2B5EF4-FFF2-40B4-BE49-F238E27FC236}">
                <a16:creationId xmlns:a16="http://schemas.microsoft.com/office/drawing/2014/main" id="{B5C63437-D25D-41C9-BCD5-E9EF7A891470}"/>
              </a:ext>
            </a:extLst>
          </p:cNvPr>
          <p:cNvSpPr txBox="1">
            <a:spLocks/>
          </p:cNvSpPr>
          <p:nvPr/>
        </p:nvSpPr>
        <p:spPr>
          <a:xfrm>
            <a:off x="4312766" y="4677536"/>
            <a:ext cx="4525659" cy="592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9pPr>
          </a:lstStyle>
          <a:p>
            <a:pPr marL="0" indent="0"/>
            <a:r>
              <a:rPr lang="en-US" sz="1800" dirty="0">
                <a:latin typeface="Bebas Neue" panose="020B0604020202020204" charset="0"/>
              </a:rPr>
              <a:t>Data science project</a:t>
            </a:r>
          </a:p>
        </p:txBody>
      </p:sp>
      <p:sp>
        <p:nvSpPr>
          <p:cNvPr id="63" name="Google Shape;3341;p33">
            <a:extLst>
              <a:ext uri="{FF2B5EF4-FFF2-40B4-BE49-F238E27FC236}">
                <a16:creationId xmlns:a16="http://schemas.microsoft.com/office/drawing/2014/main" id="{0E619002-ED84-4398-AEB0-A62D41D65492}"/>
              </a:ext>
            </a:extLst>
          </p:cNvPr>
          <p:cNvSpPr txBox="1">
            <a:spLocks/>
          </p:cNvSpPr>
          <p:nvPr/>
        </p:nvSpPr>
        <p:spPr>
          <a:xfrm>
            <a:off x="2064161" y="4083273"/>
            <a:ext cx="4935127" cy="3658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9pPr>
          </a:lstStyle>
          <a:p>
            <a:pPr marL="0" indent="0"/>
            <a:r>
              <a:rPr lang="en-US" sz="1400" dirty="0">
                <a:latin typeface="Bebas Neue" panose="020B0604020202020204" charset="0"/>
              </a:rPr>
              <a:t>GitHub: </a:t>
            </a:r>
            <a:r>
              <a:rPr lang="en-US" sz="1400" dirty="0">
                <a:latin typeface="Bebas Neue" panose="020B0604020202020204" charset="0"/>
                <a:hlinkClick r:id="rId3"/>
              </a:rPr>
              <a:t>https://github.com/shovalnakash/Olympic-Games</a:t>
            </a:r>
            <a:endParaRPr lang="en-US" sz="1400" dirty="0">
              <a:latin typeface="Bebas Neue"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57"/>
        <p:cNvGrpSpPr/>
        <p:nvPr/>
      </p:nvGrpSpPr>
      <p:grpSpPr>
        <a:xfrm>
          <a:off x="0" y="0"/>
          <a:ext cx="0" cy="0"/>
          <a:chOff x="0" y="0"/>
          <a:chExt cx="0" cy="0"/>
        </a:xfrm>
      </p:grpSpPr>
      <p:sp>
        <p:nvSpPr>
          <p:cNvPr id="3758" name="Google Shape;3758;p42"/>
          <p:cNvSpPr txBox="1">
            <a:spLocks noGrp="1"/>
          </p:cNvSpPr>
          <p:nvPr>
            <p:ph type="title"/>
          </p:nvPr>
        </p:nvSpPr>
        <p:spPr>
          <a:xfrm>
            <a:off x="5311450" y="1415075"/>
            <a:ext cx="3112800" cy="1156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2"/>
        <p:cNvGrpSpPr/>
        <p:nvPr/>
      </p:nvGrpSpPr>
      <p:grpSpPr>
        <a:xfrm>
          <a:off x="0" y="0"/>
          <a:ext cx="0" cy="0"/>
          <a:chOff x="0" y="0"/>
          <a:chExt cx="0" cy="0"/>
        </a:xfrm>
      </p:grpSpPr>
      <p:sp>
        <p:nvSpPr>
          <p:cNvPr id="3763" name="Google Shape;3763;p43"/>
          <p:cNvSpPr txBox="1">
            <a:spLocks noGrp="1"/>
          </p:cNvSpPr>
          <p:nvPr>
            <p:ph type="title"/>
          </p:nvPr>
        </p:nvSpPr>
        <p:spPr>
          <a:xfrm>
            <a:off x="719996" y="2376623"/>
            <a:ext cx="5943600" cy="914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dirty="0"/>
              <a:t>Handling data</a:t>
            </a:r>
          </a:p>
        </p:txBody>
      </p:sp>
      <p:sp>
        <p:nvSpPr>
          <p:cNvPr id="3765" name="Google Shape;3765;p43"/>
          <p:cNvSpPr txBox="1">
            <a:spLocks noGrp="1"/>
          </p:cNvSpPr>
          <p:nvPr>
            <p:ph type="title" idx="2"/>
          </p:nvPr>
        </p:nvSpPr>
        <p:spPr>
          <a:xfrm>
            <a:off x="719996" y="1096523"/>
            <a:ext cx="1828800" cy="128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02</a:t>
            </a:r>
            <a:endParaRPr/>
          </a:p>
        </p:txBody>
      </p:sp>
      <p:grpSp>
        <p:nvGrpSpPr>
          <p:cNvPr id="3766" name="Google Shape;3766;p43"/>
          <p:cNvGrpSpPr/>
          <p:nvPr/>
        </p:nvGrpSpPr>
        <p:grpSpPr>
          <a:xfrm>
            <a:off x="7031426" y="2677544"/>
            <a:ext cx="1765992" cy="2062928"/>
            <a:chOff x="7031426" y="2677544"/>
            <a:chExt cx="1765992" cy="2062928"/>
          </a:xfrm>
        </p:grpSpPr>
        <p:grpSp>
          <p:nvGrpSpPr>
            <p:cNvPr id="3767" name="Google Shape;3767;p43"/>
            <p:cNvGrpSpPr/>
            <p:nvPr/>
          </p:nvGrpSpPr>
          <p:grpSpPr>
            <a:xfrm>
              <a:off x="7031426" y="2677544"/>
              <a:ext cx="1765992" cy="2062928"/>
              <a:chOff x="7153350" y="2571750"/>
              <a:chExt cx="1525300" cy="1779000"/>
            </a:xfrm>
          </p:grpSpPr>
          <p:sp>
            <p:nvSpPr>
              <p:cNvPr id="3768" name="Google Shape;3768;p43"/>
              <p:cNvSpPr/>
              <p:nvPr/>
            </p:nvSpPr>
            <p:spPr>
              <a:xfrm>
                <a:off x="7153350" y="2605975"/>
                <a:ext cx="1521325" cy="1429300"/>
              </a:xfrm>
              <a:custGeom>
                <a:avLst/>
                <a:gdLst/>
                <a:ahLst/>
                <a:cxnLst/>
                <a:rect l="l" t="t" r="r" b="b"/>
                <a:pathLst>
                  <a:path w="60853" h="57172" extrusionOk="0">
                    <a:moveTo>
                      <a:pt x="33284" y="0"/>
                    </a:moveTo>
                    <a:cubicBezTo>
                      <a:pt x="26861" y="0"/>
                      <a:pt x="20442" y="2470"/>
                      <a:pt x="15756" y="6883"/>
                    </a:cubicBezTo>
                    <a:cubicBezTo>
                      <a:pt x="12632" y="9847"/>
                      <a:pt x="10225" y="13706"/>
                      <a:pt x="9648" y="17963"/>
                    </a:cubicBezTo>
                    <a:cubicBezTo>
                      <a:pt x="9330" y="20310"/>
                      <a:pt x="9529" y="22797"/>
                      <a:pt x="9171" y="25104"/>
                    </a:cubicBezTo>
                    <a:cubicBezTo>
                      <a:pt x="8833" y="25761"/>
                      <a:pt x="8455" y="26377"/>
                      <a:pt x="7997" y="26954"/>
                    </a:cubicBezTo>
                    <a:cubicBezTo>
                      <a:pt x="6623" y="28662"/>
                      <a:pt x="4437" y="29864"/>
                      <a:pt x="2314" y="29864"/>
                    </a:cubicBezTo>
                    <a:cubicBezTo>
                      <a:pt x="1519" y="29864"/>
                      <a:pt x="732" y="29696"/>
                      <a:pt x="1" y="29322"/>
                    </a:cubicBezTo>
                    <a:lnTo>
                      <a:pt x="1" y="29322"/>
                    </a:lnTo>
                    <a:cubicBezTo>
                      <a:pt x="1341" y="31712"/>
                      <a:pt x="4033" y="33246"/>
                      <a:pt x="6757" y="33246"/>
                    </a:cubicBezTo>
                    <a:cubicBezTo>
                      <a:pt x="7025" y="33246"/>
                      <a:pt x="7293" y="33231"/>
                      <a:pt x="7560" y="33201"/>
                    </a:cubicBezTo>
                    <a:lnTo>
                      <a:pt x="7560" y="33201"/>
                    </a:lnTo>
                    <a:cubicBezTo>
                      <a:pt x="5411" y="34494"/>
                      <a:pt x="5093" y="37995"/>
                      <a:pt x="7003" y="39626"/>
                    </a:cubicBezTo>
                    <a:cubicBezTo>
                      <a:pt x="7600" y="40123"/>
                      <a:pt x="8296" y="40461"/>
                      <a:pt x="8893" y="40939"/>
                    </a:cubicBezTo>
                    <a:cubicBezTo>
                      <a:pt x="9867" y="41774"/>
                      <a:pt x="10444" y="43107"/>
                      <a:pt x="10225" y="44360"/>
                    </a:cubicBezTo>
                    <a:cubicBezTo>
                      <a:pt x="9987" y="45634"/>
                      <a:pt x="8912" y="46728"/>
                      <a:pt x="7639" y="46867"/>
                    </a:cubicBezTo>
                    <a:cubicBezTo>
                      <a:pt x="10910" y="47879"/>
                      <a:pt x="14275" y="48758"/>
                      <a:pt x="17698" y="48758"/>
                    </a:cubicBezTo>
                    <a:cubicBezTo>
                      <a:pt x="17773" y="48758"/>
                      <a:pt x="17849" y="48758"/>
                      <a:pt x="17924" y="48757"/>
                    </a:cubicBezTo>
                    <a:cubicBezTo>
                      <a:pt x="21425" y="48697"/>
                      <a:pt x="25045" y="47583"/>
                      <a:pt x="27512" y="45116"/>
                    </a:cubicBezTo>
                    <a:lnTo>
                      <a:pt x="27512" y="45116"/>
                    </a:lnTo>
                    <a:cubicBezTo>
                      <a:pt x="27154" y="48876"/>
                      <a:pt x="29641" y="52477"/>
                      <a:pt x="32903" y="54426"/>
                    </a:cubicBezTo>
                    <a:cubicBezTo>
                      <a:pt x="36146" y="56376"/>
                      <a:pt x="40025" y="56933"/>
                      <a:pt x="43804" y="57171"/>
                    </a:cubicBezTo>
                    <a:cubicBezTo>
                      <a:pt x="42491" y="56276"/>
                      <a:pt x="42571" y="54148"/>
                      <a:pt x="43625" y="52974"/>
                    </a:cubicBezTo>
                    <a:cubicBezTo>
                      <a:pt x="44679" y="51780"/>
                      <a:pt x="46350" y="51343"/>
                      <a:pt x="47942" y="51184"/>
                    </a:cubicBezTo>
                    <a:cubicBezTo>
                      <a:pt x="49513" y="51024"/>
                      <a:pt x="51145" y="51084"/>
                      <a:pt x="52656" y="50627"/>
                    </a:cubicBezTo>
                    <a:cubicBezTo>
                      <a:pt x="54228" y="50129"/>
                      <a:pt x="55660" y="49015"/>
                      <a:pt x="56177" y="47464"/>
                    </a:cubicBezTo>
                    <a:cubicBezTo>
                      <a:pt x="56536" y="46330"/>
                      <a:pt x="56277" y="44997"/>
                      <a:pt x="55541" y="44102"/>
                    </a:cubicBezTo>
                    <a:lnTo>
                      <a:pt x="55541" y="44102"/>
                    </a:lnTo>
                    <a:cubicBezTo>
                      <a:pt x="55959" y="44279"/>
                      <a:pt x="56425" y="44368"/>
                      <a:pt x="56893" y="44368"/>
                    </a:cubicBezTo>
                    <a:cubicBezTo>
                      <a:pt x="57161" y="44368"/>
                      <a:pt x="57429" y="44339"/>
                      <a:pt x="57689" y="44281"/>
                    </a:cubicBezTo>
                    <a:cubicBezTo>
                      <a:pt x="58843" y="44062"/>
                      <a:pt x="59858" y="43406"/>
                      <a:pt x="60852" y="42789"/>
                    </a:cubicBezTo>
                    <a:cubicBezTo>
                      <a:pt x="59301" y="41894"/>
                      <a:pt x="57729" y="40999"/>
                      <a:pt x="56496" y="39725"/>
                    </a:cubicBezTo>
                    <a:cubicBezTo>
                      <a:pt x="55262" y="38432"/>
                      <a:pt x="54367" y="36702"/>
                      <a:pt x="54506" y="34911"/>
                    </a:cubicBezTo>
                    <a:cubicBezTo>
                      <a:pt x="54725" y="32266"/>
                      <a:pt x="57033" y="30356"/>
                      <a:pt x="58346" y="28048"/>
                    </a:cubicBezTo>
                    <a:cubicBezTo>
                      <a:pt x="59400" y="26218"/>
                      <a:pt x="59858" y="24090"/>
                      <a:pt x="59937" y="21981"/>
                    </a:cubicBezTo>
                    <a:cubicBezTo>
                      <a:pt x="60116" y="16511"/>
                      <a:pt x="57689" y="11040"/>
                      <a:pt x="53552" y="7479"/>
                    </a:cubicBezTo>
                    <a:cubicBezTo>
                      <a:pt x="51264" y="5550"/>
                      <a:pt x="48559" y="4197"/>
                      <a:pt x="45793" y="3003"/>
                    </a:cubicBezTo>
                    <a:cubicBezTo>
                      <a:pt x="43207" y="1909"/>
                      <a:pt x="40562" y="935"/>
                      <a:pt x="37797" y="417"/>
                    </a:cubicBezTo>
                    <a:cubicBezTo>
                      <a:pt x="36307" y="137"/>
                      <a:pt x="34796" y="0"/>
                      <a:pt x="33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3"/>
              <p:cNvSpPr/>
              <p:nvPr/>
            </p:nvSpPr>
            <p:spPr>
              <a:xfrm>
                <a:off x="7421900" y="2584000"/>
                <a:ext cx="290950" cy="353550"/>
              </a:xfrm>
              <a:custGeom>
                <a:avLst/>
                <a:gdLst/>
                <a:ahLst/>
                <a:cxnLst/>
                <a:rect l="l" t="t" r="r" b="b"/>
                <a:pathLst>
                  <a:path w="11638" h="14142" extrusionOk="0">
                    <a:moveTo>
                      <a:pt x="8211" y="1"/>
                    </a:moveTo>
                    <a:cubicBezTo>
                      <a:pt x="7619" y="1"/>
                      <a:pt x="7018" y="145"/>
                      <a:pt x="6486" y="401"/>
                    </a:cubicBezTo>
                    <a:cubicBezTo>
                      <a:pt x="5391" y="938"/>
                      <a:pt x="4516" y="1853"/>
                      <a:pt x="3720" y="2788"/>
                    </a:cubicBezTo>
                    <a:cubicBezTo>
                      <a:pt x="1751" y="5116"/>
                      <a:pt x="1" y="7881"/>
                      <a:pt x="40" y="10944"/>
                    </a:cubicBezTo>
                    <a:cubicBezTo>
                      <a:pt x="40" y="11322"/>
                      <a:pt x="80" y="11700"/>
                      <a:pt x="219" y="12058"/>
                    </a:cubicBezTo>
                    <a:cubicBezTo>
                      <a:pt x="359" y="12436"/>
                      <a:pt x="637" y="12774"/>
                      <a:pt x="955" y="13053"/>
                    </a:cubicBezTo>
                    <a:cubicBezTo>
                      <a:pt x="1672" y="13709"/>
                      <a:pt x="2587" y="14068"/>
                      <a:pt x="3561" y="14127"/>
                    </a:cubicBezTo>
                    <a:cubicBezTo>
                      <a:pt x="3688" y="14137"/>
                      <a:pt x="3814" y="14142"/>
                      <a:pt x="3941" y="14142"/>
                    </a:cubicBezTo>
                    <a:cubicBezTo>
                      <a:pt x="5134" y="14142"/>
                      <a:pt x="6339" y="13719"/>
                      <a:pt x="7202" y="12874"/>
                    </a:cubicBezTo>
                    <a:cubicBezTo>
                      <a:pt x="7858" y="12257"/>
                      <a:pt x="8316" y="11462"/>
                      <a:pt x="8753" y="10686"/>
                    </a:cubicBezTo>
                    <a:cubicBezTo>
                      <a:pt x="9390" y="9592"/>
                      <a:pt x="10305" y="7742"/>
                      <a:pt x="10882" y="6548"/>
                    </a:cubicBezTo>
                    <a:cubicBezTo>
                      <a:pt x="11459" y="5374"/>
                      <a:pt x="11638" y="4022"/>
                      <a:pt x="11320" y="2749"/>
                    </a:cubicBezTo>
                    <a:cubicBezTo>
                      <a:pt x="11320" y="2729"/>
                      <a:pt x="11300" y="2729"/>
                      <a:pt x="11300" y="2709"/>
                    </a:cubicBezTo>
                    <a:cubicBezTo>
                      <a:pt x="11101" y="1873"/>
                      <a:pt x="10683" y="1058"/>
                      <a:pt x="9987" y="540"/>
                    </a:cubicBezTo>
                    <a:cubicBezTo>
                      <a:pt x="9967" y="521"/>
                      <a:pt x="9927" y="501"/>
                      <a:pt x="9907" y="481"/>
                    </a:cubicBezTo>
                    <a:cubicBezTo>
                      <a:pt x="9406" y="150"/>
                      <a:pt x="8813" y="1"/>
                      <a:pt x="8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3"/>
              <p:cNvSpPr/>
              <p:nvPr/>
            </p:nvSpPr>
            <p:spPr>
              <a:xfrm>
                <a:off x="7408475" y="2571750"/>
                <a:ext cx="316825" cy="378525"/>
              </a:xfrm>
              <a:custGeom>
                <a:avLst/>
                <a:gdLst/>
                <a:ahLst/>
                <a:cxnLst/>
                <a:rect l="l" t="t" r="r" b="b"/>
                <a:pathLst>
                  <a:path w="12673" h="15141" extrusionOk="0">
                    <a:moveTo>
                      <a:pt x="3860" y="14100"/>
                    </a:moveTo>
                    <a:cubicBezTo>
                      <a:pt x="3825" y="14100"/>
                      <a:pt x="3844" y="14100"/>
                      <a:pt x="3870" y="14104"/>
                    </a:cubicBezTo>
                    <a:lnTo>
                      <a:pt x="3870" y="14104"/>
                    </a:lnTo>
                    <a:cubicBezTo>
                      <a:pt x="3867" y="14103"/>
                      <a:pt x="3864" y="14101"/>
                      <a:pt x="3860" y="14100"/>
                    </a:cubicBezTo>
                    <a:close/>
                    <a:moveTo>
                      <a:pt x="8813" y="971"/>
                    </a:moveTo>
                    <a:cubicBezTo>
                      <a:pt x="8892" y="971"/>
                      <a:pt x="8972" y="991"/>
                      <a:pt x="9032" y="991"/>
                    </a:cubicBezTo>
                    <a:lnTo>
                      <a:pt x="9131" y="991"/>
                    </a:lnTo>
                    <a:cubicBezTo>
                      <a:pt x="9135" y="991"/>
                      <a:pt x="9139" y="992"/>
                      <a:pt x="9142" y="992"/>
                    </a:cubicBezTo>
                    <a:lnTo>
                      <a:pt x="9142" y="992"/>
                    </a:lnTo>
                    <a:cubicBezTo>
                      <a:pt x="9130" y="992"/>
                      <a:pt x="9134" y="996"/>
                      <a:pt x="9191" y="1011"/>
                    </a:cubicBezTo>
                    <a:cubicBezTo>
                      <a:pt x="9330" y="1030"/>
                      <a:pt x="9469" y="1070"/>
                      <a:pt x="9609" y="1110"/>
                    </a:cubicBezTo>
                    <a:cubicBezTo>
                      <a:pt x="9668" y="1130"/>
                      <a:pt x="9728" y="1150"/>
                      <a:pt x="9788" y="1170"/>
                    </a:cubicBezTo>
                    <a:cubicBezTo>
                      <a:pt x="9796" y="1173"/>
                      <a:pt x="9804" y="1176"/>
                      <a:pt x="9810" y="1178"/>
                    </a:cubicBezTo>
                    <a:lnTo>
                      <a:pt x="9810" y="1178"/>
                    </a:lnTo>
                    <a:cubicBezTo>
                      <a:pt x="9810" y="1178"/>
                      <a:pt x="9809" y="1178"/>
                      <a:pt x="9809" y="1178"/>
                    </a:cubicBezTo>
                    <a:cubicBezTo>
                      <a:pt x="9806" y="1178"/>
                      <a:pt x="9810" y="1181"/>
                      <a:pt x="9827" y="1190"/>
                    </a:cubicBezTo>
                    <a:cubicBezTo>
                      <a:pt x="9867" y="1209"/>
                      <a:pt x="9927" y="1229"/>
                      <a:pt x="9967" y="1249"/>
                    </a:cubicBezTo>
                    <a:cubicBezTo>
                      <a:pt x="10026" y="1289"/>
                      <a:pt x="10086" y="1309"/>
                      <a:pt x="10146" y="1369"/>
                    </a:cubicBezTo>
                    <a:lnTo>
                      <a:pt x="10245" y="1428"/>
                    </a:lnTo>
                    <a:cubicBezTo>
                      <a:pt x="10276" y="1452"/>
                      <a:pt x="10289" y="1460"/>
                      <a:pt x="10292" y="1460"/>
                    </a:cubicBezTo>
                    <a:cubicBezTo>
                      <a:pt x="10297" y="1460"/>
                      <a:pt x="10277" y="1440"/>
                      <a:pt x="10265" y="1428"/>
                    </a:cubicBezTo>
                    <a:lnTo>
                      <a:pt x="10265" y="1428"/>
                    </a:lnTo>
                    <a:cubicBezTo>
                      <a:pt x="10384" y="1528"/>
                      <a:pt x="10504" y="1647"/>
                      <a:pt x="10603" y="1766"/>
                    </a:cubicBezTo>
                    <a:cubicBezTo>
                      <a:pt x="10663" y="1806"/>
                      <a:pt x="10703" y="1866"/>
                      <a:pt x="10743" y="1926"/>
                    </a:cubicBezTo>
                    <a:cubicBezTo>
                      <a:pt x="10725" y="1903"/>
                      <a:pt x="10718" y="1895"/>
                      <a:pt x="10717" y="1895"/>
                    </a:cubicBezTo>
                    <a:lnTo>
                      <a:pt x="10717" y="1895"/>
                    </a:lnTo>
                    <a:cubicBezTo>
                      <a:pt x="10714" y="1895"/>
                      <a:pt x="10748" y="1946"/>
                      <a:pt x="10762" y="1946"/>
                    </a:cubicBezTo>
                    <a:cubicBezTo>
                      <a:pt x="10782" y="1985"/>
                      <a:pt x="10802" y="2005"/>
                      <a:pt x="10822" y="2025"/>
                    </a:cubicBezTo>
                    <a:cubicBezTo>
                      <a:pt x="10902" y="2164"/>
                      <a:pt x="10981" y="2304"/>
                      <a:pt x="11041" y="2443"/>
                    </a:cubicBezTo>
                    <a:cubicBezTo>
                      <a:pt x="11081" y="2503"/>
                      <a:pt x="11101" y="2562"/>
                      <a:pt x="11140" y="2642"/>
                    </a:cubicBezTo>
                    <a:cubicBezTo>
                      <a:pt x="11148" y="2656"/>
                      <a:pt x="11151" y="2661"/>
                      <a:pt x="11152" y="2661"/>
                    </a:cubicBezTo>
                    <a:cubicBezTo>
                      <a:pt x="11152" y="2661"/>
                      <a:pt x="11152" y="2660"/>
                      <a:pt x="11152" y="2659"/>
                    </a:cubicBezTo>
                    <a:lnTo>
                      <a:pt x="11152" y="2659"/>
                    </a:lnTo>
                    <a:cubicBezTo>
                      <a:pt x="11154" y="2666"/>
                      <a:pt x="11157" y="2673"/>
                      <a:pt x="11160" y="2682"/>
                    </a:cubicBezTo>
                    <a:cubicBezTo>
                      <a:pt x="11160" y="2701"/>
                      <a:pt x="11180" y="2741"/>
                      <a:pt x="11200" y="2761"/>
                    </a:cubicBezTo>
                    <a:cubicBezTo>
                      <a:pt x="11240" y="2920"/>
                      <a:pt x="11300" y="3060"/>
                      <a:pt x="11339" y="3219"/>
                    </a:cubicBezTo>
                    <a:cubicBezTo>
                      <a:pt x="11379" y="3358"/>
                      <a:pt x="11419" y="3497"/>
                      <a:pt x="11439" y="3656"/>
                    </a:cubicBezTo>
                    <a:cubicBezTo>
                      <a:pt x="11459" y="3736"/>
                      <a:pt x="11479" y="3815"/>
                      <a:pt x="11479" y="3895"/>
                    </a:cubicBezTo>
                    <a:cubicBezTo>
                      <a:pt x="11479" y="3905"/>
                      <a:pt x="11479" y="3918"/>
                      <a:pt x="11479" y="3935"/>
                    </a:cubicBezTo>
                    <a:cubicBezTo>
                      <a:pt x="11479" y="3994"/>
                      <a:pt x="11498" y="4034"/>
                      <a:pt x="11498" y="4094"/>
                    </a:cubicBezTo>
                    <a:cubicBezTo>
                      <a:pt x="11558" y="4790"/>
                      <a:pt x="11479" y="5367"/>
                      <a:pt x="11280" y="6024"/>
                    </a:cubicBezTo>
                    <a:cubicBezTo>
                      <a:pt x="11120" y="6581"/>
                      <a:pt x="10862" y="7058"/>
                      <a:pt x="10603" y="7595"/>
                    </a:cubicBezTo>
                    <a:cubicBezTo>
                      <a:pt x="10345" y="8132"/>
                      <a:pt x="10066" y="8669"/>
                      <a:pt x="9788" y="9206"/>
                    </a:cubicBezTo>
                    <a:cubicBezTo>
                      <a:pt x="9251" y="10281"/>
                      <a:pt x="8694" y="11375"/>
                      <a:pt x="7977" y="12330"/>
                    </a:cubicBezTo>
                    <a:cubicBezTo>
                      <a:pt x="7898" y="12469"/>
                      <a:pt x="7838" y="12528"/>
                      <a:pt x="7719" y="12668"/>
                    </a:cubicBezTo>
                    <a:cubicBezTo>
                      <a:pt x="7619" y="12787"/>
                      <a:pt x="7500" y="12906"/>
                      <a:pt x="7401" y="13026"/>
                    </a:cubicBezTo>
                    <a:cubicBezTo>
                      <a:pt x="7401" y="13026"/>
                      <a:pt x="7401" y="13026"/>
                      <a:pt x="7401" y="13026"/>
                    </a:cubicBezTo>
                    <a:lnTo>
                      <a:pt x="7401" y="13026"/>
                    </a:lnTo>
                    <a:cubicBezTo>
                      <a:pt x="7341" y="13066"/>
                      <a:pt x="7261" y="13125"/>
                      <a:pt x="7202" y="13185"/>
                    </a:cubicBezTo>
                    <a:cubicBezTo>
                      <a:pt x="7182" y="13205"/>
                      <a:pt x="7162" y="13225"/>
                      <a:pt x="7122" y="13245"/>
                    </a:cubicBezTo>
                    <a:cubicBezTo>
                      <a:pt x="7122" y="13245"/>
                      <a:pt x="7088" y="13278"/>
                      <a:pt x="7097" y="13278"/>
                    </a:cubicBezTo>
                    <a:cubicBezTo>
                      <a:pt x="7100" y="13278"/>
                      <a:pt x="7107" y="13274"/>
                      <a:pt x="7122" y="13264"/>
                    </a:cubicBezTo>
                    <a:lnTo>
                      <a:pt x="7122" y="13264"/>
                    </a:lnTo>
                    <a:cubicBezTo>
                      <a:pt x="6983" y="13364"/>
                      <a:pt x="6863" y="13444"/>
                      <a:pt x="6724" y="13523"/>
                    </a:cubicBezTo>
                    <a:cubicBezTo>
                      <a:pt x="6605" y="13603"/>
                      <a:pt x="6466" y="13662"/>
                      <a:pt x="6326" y="13742"/>
                    </a:cubicBezTo>
                    <a:lnTo>
                      <a:pt x="6227" y="13782"/>
                    </a:lnTo>
                    <a:cubicBezTo>
                      <a:pt x="6213" y="13796"/>
                      <a:pt x="6169" y="13810"/>
                      <a:pt x="6173" y="13810"/>
                    </a:cubicBezTo>
                    <a:cubicBezTo>
                      <a:pt x="6174" y="13810"/>
                      <a:pt x="6184" y="13807"/>
                      <a:pt x="6207" y="13802"/>
                    </a:cubicBezTo>
                    <a:lnTo>
                      <a:pt x="6207" y="13802"/>
                    </a:lnTo>
                    <a:cubicBezTo>
                      <a:pt x="6127" y="13821"/>
                      <a:pt x="6048" y="13861"/>
                      <a:pt x="5968" y="13881"/>
                    </a:cubicBezTo>
                    <a:cubicBezTo>
                      <a:pt x="5424" y="14074"/>
                      <a:pt x="4989" y="14143"/>
                      <a:pt x="4457" y="14143"/>
                    </a:cubicBezTo>
                    <a:cubicBezTo>
                      <a:pt x="4386" y="14143"/>
                      <a:pt x="4313" y="14142"/>
                      <a:pt x="4238" y="14140"/>
                    </a:cubicBezTo>
                    <a:cubicBezTo>
                      <a:pt x="4178" y="14140"/>
                      <a:pt x="4098" y="14140"/>
                      <a:pt x="4039" y="14120"/>
                    </a:cubicBezTo>
                    <a:lnTo>
                      <a:pt x="3919" y="14120"/>
                    </a:lnTo>
                    <a:cubicBezTo>
                      <a:pt x="3911" y="14111"/>
                      <a:pt x="3888" y="14107"/>
                      <a:pt x="3870" y="14104"/>
                    </a:cubicBezTo>
                    <a:lnTo>
                      <a:pt x="3870" y="14104"/>
                    </a:lnTo>
                    <a:cubicBezTo>
                      <a:pt x="3877" y="14107"/>
                      <a:pt x="3872" y="14109"/>
                      <a:pt x="3860" y="14109"/>
                    </a:cubicBezTo>
                    <a:cubicBezTo>
                      <a:pt x="3831" y="14109"/>
                      <a:pt x="3760" y="14100"/>
                      <a:pt x="3760" y="14100"/>
                    </a:cubicBezTo>
                    <a:cubicBezTo>
                      <a:pt x="3740" y="14080"/>
                      <a:pt x="3700" y="14080"/>
                      <a:pt x="3661" y="14080"/>
                    </a:cubicBezTo>
                    <a:cubicBezTo>
                      <a:pt x="3581" y="14060"/>
                      <a:pt x="3502" y="14040"/>
                      <a:pt x="3422" y="14020"/>
                    </a:cubicBezTo>
                    <a:cubicBezTo>
                      <a:pt x="3104" y="13941"/>
                      <a:pt x="2865" y="13841"/>
                      <a:pt x="2626" y="13722"/>
                    </a:cubicBezTo>
                    <a:cubicBezTo>
                      <a:pt x="2487" y="13662"/>
                      <a:pt x="2368" y="13583"/>
                      <a:pt x="2228" y="13503"/>
                    </a:cubicBezTo>
                    <a:cubicBezTo>
                      <a:pt x="2169" y="13463"/>
                      <a:pt x="2109" y="13424"/>
                      <a:pt x="2049" y="13364"/>
                    </a:cubicBezTo>
                    <a:cubicBezTo>
                      <a:pt x="2042" y="13364"/>
                      <a:pt x="2029" y="13359"/>
                      <a:pt x="2019" y="13354"/>
                    </a:cubicBezTo>
                    <a:lnTo>
                      <a:pt x="2019" y="13354"/>
                    </a:lnTo>
                    <a:cubicBezTo>
                      <a:pt x="1983" y="13318"/>
                      <a:pt x="1947" y="13283"/>
                      <a:pt x="1910" y="13264"/>
                    </a:cubicBezTo>
                    <a:cubicBezTo>
                      <a:pt x="1791" y="13165"/>
                      <a:pt x="1691" y="13066"/>
                      <a:pt x="1592" y="12946"/>
                    </a:cubicBezTo>
                    <a:cubicBezTo>
                      <a:pt x="1453" y="12807"/>
                      <a:pt x="1453" y="12787"/>
                      <a:pt x="1353" y="12648"/>
                    </a:cubicBezTo>
                    <a:cubicBezTo>
                      <a:pt x="1194" y="12389"/>
                      <a:pt x="1114" y="12111"/>
                      <a:pt x="1095" y="11812"/>
                    </a:cubicBezTo>
                    <a:cubicBezTo>
                      <a:pt x="1055" y="11494"/>
                      <a:pt x="1075" y="11176"/>
                      <a:pt x="1095" y="10857"/>
                    </a:cubicBezTo>
                    <a:cubicBezTo>
                      <a:pt x="1095" y="10698"/>
                      <a:pt x="1114" y="10539"/>
                      <a:pt x="1134" y="10400"/>
                    </a:cubicBezTo>
                    <a:cubicBezTo>
                      <a:pt x="1134" y="10360"/>
                      <a:pt x="1134" y="10320"/>
                      <a:pt x="1134" y="10281"/>
                    </a:cubicBezTo>
                    <a:cubicBezTo>
                      <a:pt x="1134" y="10309"/>
                      <a:pt x="1136" y="10320"/>
                      <a:pt x="1138" y="10320"/>
                    </a:cubicBezTo>
                    <a:cubicBezTo>
                      <a:pt x="1144" y="10320"/>
                      <a:pt x="1154" y="10255"/>
                      <a:pt x="1154" y="10241"/>
                    </a:cubicBezTo>
                    <a:cubicBezTo>
                      <a:pt x="1154" y="10161"/>
                      <a:pt x="1174" y="10082"/>
                      <a:pt x="1194" y="10002"/>
                    </a:cubicBezTo>
                    <a:cubicBezTo>
                      <a:pt x="1254" y="9684"/>
                      <a:pt x="1313" y="9385"/>
                      <a:pt x="1413" y="9067"/>
                    </a:cubicBezTo>
                    <a:cubicBezTo>
                      <a:pt x="1492" y="8769"/>
                      <a:pt x="1592" y="8490"/>
                      <a:pt x="1711" y="8192"/>
                    </a:cubicBezTo>
                    <a:cubicBezTo>
                      <a:pt x="1811" y="7933"/>
                      <a:pt x="1930" y="7675"/>
                      <a:pt x="2069" y="7376"/>
                    </a:cubicBezTo>
                    <a:cubicBezTo>
                      <a:pt x="2368" y="6799"/>
                      <a:pt x="2686" y="6242"/>
                      <a:pt x="3024" y="5705"/>
                    </a:cubicBezTo>
                    <a:cubicBezTo>
                      <a:pt x="3740" y="4651"/>
                      <a:pt x="4476" y="3696"/>
                      <a:pt x="5391" y="2741"/>
                    </a:cubicBezTo>
                    <a:cubicBezTo>
                      <a:pt x="5610" y="2522"/>
                      <a:pt x="5849" y="2284"/>
                      <a:pt x="6108" y="2085"/>
                    </a:cubicBezTo>
                    <a:cubicBezTo>
                      <a:pt x="6227" y="1985"/>
                      <a:pt x="6306" y="1906"/>
                      <a:pt x="6386" y="1846"/>
                    </a:cubicBezTo>
                    <a:cubicBezTo>
                      <a:pt x="6525" y="1747"/>
                      <a:pt x="6684" y="1647"/>
                      <a:pt x="6824" y="1568"/>
                    </a:cubicBezTo>
                    <a:cubicBezTo>
                      <a:pt x="6963" y="1468"/>
                      <a:pt x="7102" y="1408"/>
                      <a:pt x="7241" y="1329"/>
                    </a:cubicBezTo>
                    <a:cubicBezTo>
                      <a:pt x="7297" y="1310"/>
                      <a:pt x="7352" y="1275"/>
                      <a:pt x="7407" y="1254"/>
                    </a:cubicBezTo>
                    <a:lnTo>
                      <a:pt x="7407" y="1254"/>
                    </a:lnTo>
                    <a:cubicBezTo>
                      <a:pt x="7419" y="1252"/>
                      <a:pt x="7433" y="1249"/>
                      <a:pt x="7440" y="1249"/>
                    </a:cubicBezTo>
                    <a:cubicBezTo>
                      <a:pt x="7480" y="1229"/>
                      <a:pt x="7520" y="1209"/>
                      <a:pt x="7580" y="1190"/>
                    </a:cubicBezTo>
                    <a:cubicBezTo>
                      <a:pt x="7719" y="1150"/>
                      <a:pt x="7858" y="1090"/>
                      <a:pt x="7997" y="1070"/>
                    </a:cubicBezTo>
                    <a:cubicBezTo>
                      <a:pt x="8077" y="1050"/>
                      <a:pt x="8137" y="1030"/>
                      <a:pt x="8216" y="1030"/>
                    </a:cubicBezTo>
                    <a:cubicBezTo>
                      <a:pt x="8256" y="1011"/>
                      <a:pt x="8296" y="1011"/>
                      <a:pt x="8335" y="1011"/>
                    </a:cubicBezTo>
                    <a:cubicBezTo>
                      <a:pt x="8276" y="1011"/>
                      <a:pt x="8355" y="1011"/>
                      <a:pt x="8375" y="991"/>
                    </a:cubicBezTo>
                    <a:cubicBezTo>
                      <a:pt x="8534" y="991"/>
                      <a:pt x="8674" y="971"/>
                      <a:pt x="8813" y="971"/>
                    </a:cubicBezTo>
                    <a:close/>
                    <a:moveTo>
                      <a:pt x="8712" y="0"/>
                    </a:moveTo>
                    <a:cubicBezTo>
                      <a:pt x="7474" y="0"/>
                      <a:pt x="6317" y="602"/>
                      <a:pt x="5391" y="1389"/>
                    </a:cubicBezTo>
                    <a:cubicBezTo>
                      <a:pt x="4854" y="1846"/>
                      <a:pt x="4397" y="2363"/>
                      <a:pt x="3939" y="2880"/>
                    </a:cubicBezTo>
                    <a:cubicBezTo>
                      <a:pt x="3482" y="3418"/>
                      <a:pt x="3044" y="3975"/>
                      <a:pt x="2626" y="4551"/>
                    </a:cubicBezTo>
                    <a:cubicBezTo>
                      <a:pt x="1831" y="5665"/>
                      <a:pt x="1134" y="6879"/>
                      <a:pt x="657" y="8192"/>
                    </a:cubicBezTo>
                    <a:cubicBezTo>
                      <a:pt x="418" y="8809"/>
                      <a:pt x="259" y="9465"/>
                      <a:pt x="160" y="10121"/>
                    </a:cubicBezTo>
                    <a:cubicBezTo>
                      <a:pt x="60" y="10838"/>
                      <a:pt x="0" y="11613"/>
                      <a:pt x="160" y="12349"/>
                    </a:cubicBezTo>
                    <a:cubicBezTo>
                      <a:pt x="478" y="13762"/>
                      <a:pt x="1950" y="14717"/>
                      <a:pt x="3283" y="15015"/>
                    </a:cubicBezTo>
                    <a:cubicBezTo>
                      <a:pt x="3662" y="15099"/>
                      <a:pt x="4052" y="15140"/>
                      <a:pt x="4441" y="15140"/>
                    </a:cubicBezTo>
                    <a:cubicBezTo>
                      <a:pt x="5438" y="15140"/>
                      <a:pt x="6437" y="14868"/>
                      <a:pt x="7281" y="14339"/>
                    </a:cubicBezTo>
                    <a:cubicBezTo>
                      <a:pt x="7567" y="14167"/>
                      <a:pt x="7816" y="13978"/>
                      <a:pt x="8063" y="13753"/>
                    </a:cubicBezTo>
                    <a:lnTo>
                      <a:pt x="8063" y="13753"/>
                    </a:lnTo>
                    <a:cubicBezTo>
                      <a:pt x="8075" y="13743"/>
                      <a:pt x="8086" y="13733"/>
                      <a:pt x="8097" y="13722"/>
                    </a:cubicBezTo>
                    <a:lnTo>
                      <a:pt x="8097" y="13722"/>
                    </a:lnTo>
                    <a:cubicBezTo>
                      <a:pt x="8097" y="13722"/>
                      <a:pt x="8097" y="13722"/>
                      <a:pt x="8097" y="13722"/>
                    </a:cubicBezTo>
                    <a:cubicBezTo>
                      <a:pt x="8614" y="13205"/>
                      <a:pt x="9032" y="12588"/>
                      <a:pt x="9410" y="11971"/>
                    </a:cubicBezTo>
                    <a:cubicBezTo>
                      <a:pt x="9728" y="11454"/>
                      <a:pt x="10026" y="10917"/>
                      <a:pt x="10305" y="10380"/>
                    </a:cubicBezTo>
                    <a:cubicBezTo>
                      <a:pt x="10603" y="9803"/>
                      <a:pt x="10902" y="9226"/>
                      <a:pt x="11200" y="8629"/>
                    </a:cubicBezTo>
                    <a:cubicBezTo>
                      <a:pt x="11459" y="8092"/>
                      <a:pt x="11757" y="7555"/>
                      <a:pt x="11996" y="6998"/>
                    </a:cubicBezTo>
                    <a:cubicBezTo>
                      <a:pt x="12573" y="5626"/>
                      <a:pt x="12672" y="4074"/>
                      <a:pt x="12195" y="2642"/>
                    </a:cubicBezTo>
                    <a:cubicBezTo>
                      <a:pt x="11976" y="2005"/>
                      <a:pt x="11638" y="1369"/>
                      <a:pt x="11140" y="891"/>
                    </a:cubicBezTo>
                    <a:cubicBezTo>
                      <a:pt x="10603" y="394"/>
                      <a:pt x="9947" y="115"/>
                      <a:pt x="9231" y="36"/>
                    </a:cubicBezTo>
                    <a:cubicBezTo>
                      <a:pt x="9056" y="12"/>
                      <a:pt x="8883" y="0"/>
                      <a:pt x="8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3"/>
              <p:cNvSpPr/>
              <p:nvPr/>
            </p:nvSpPr>
            <p:spPr>
              <a:xfrm>
                <a:off x="7399025" y="2716275"/>
                <a:ext cx="1014550" cy="757525"/>
              </a:xfrm>
              <a:custGeom>
                <a:avLst/>
                <a:gdLst/>
                <a:ahLst/>
                <a:cxnLst/>
                <a:rect l="l" t="t" r="r" b="b"/>
                <a:pathLst>
                  <a:path w="40582" h="30301" extrusionOk="0">
                    <a:moveTo>
                      <a:pt x="18904" y="0"/>
                    </a:moveTo>
                    <a:cubicBezTo>
                      <a:pt x="12178" y="0"/>
                      <a:pt x="6449" y="3539"/>
                      <a:pt x="4536" y="9692"/>
                    </a:cubicBezTo>
                    <a:cubicBezTo>
                      <a:pt x="2030" y="17708"/>
                      <a:pt x="0" y="23457"/>
                      <a:pt x="16949" y="28789"/>
                    </a:cubicBezTo>
                    <a:cubicBezTo>
                      <a:pt x="20274" y="29834"/>
                      <a:pt x="23062" y="30301"/>
                      <a:pt x="25413" y="30301"/>
                    </a:cubicBezTo>
                    <a:cubicBezTo>
                      <a:pt x="33134" y="30301"/>
                      <a:pt x="36154" y="25266"/>
                      <a:pt x="38075" y="19121"/>
                    </a:cubicBezTo>
                    <a:cubicBezTo>
                      <a:pt x="40582" y="11104"/>
                      <a:pt x="34355" y="3843"/>
                      <a:pt x="25145" y="979"/>
                    </a:cubicBezTo>
                    <a:cubicBezTo>
                      <a:pt x="23026" y="318"/>
                      <a:pt x="20920" y="0"/>
                      <a:pt x="18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3"/>
              <p:cNvSpPr/>
              <p:nvPr/>
            </p:nvSpPr>
            <p:spPr>
              <a:xfrm>
                <a:off x="7579665" y="2924181"/>
                <a:ext cx="207400" cy="258700"/>
              </a:xfrm>
              <a:custGeom>
                <a:avLst/>
                <a:gdLst/>
                <a:ahLst/>
                <a:cxnLst/>
                <a:rect l="l" t="t" r="r" b="b"/>
                <a:pathLst>
                  <a:path w="8296" h="10348" extrusionOk="0">
                    <a:moveTo>
                      <a:pt x="4602" y="1645"/>
                    </a:moveTo>
                    <a:cubicBezTo>
                      <a:pt x="4750" y="1645"/>
                      <a:pt x="4895" y="1670"/>
                      <a:pt x="5034" y="1723"/>
                    </a:cubicBezTo>
                    <a:cubicBezTo>
                      <a:pt x="6048" y="2081"/>
                      <a:pt x="6366" y="3692"/>
                      <a:pt x="5770" y="5324"/>
                    </a:cubicBezTo>
                    <a:cubicBezTo>
                      <a:pt x="5271" y="6716"/>
                      <a:pt x="4237" y="7663"/>
                      <a:pt x="3311" y="7663"/>
                    </a:cubicBezTo>
                    <a:cubicBezTo>
                      <a:pt x="3165" y="7663"/>
                      <a:pt x="3023" y="7640"/>
                      <a:pt x="2885" y="7591"/>
                    </a:cubicBezTo>
                    <a:cubicBezTo>
                      <a:pt x="1890" y="7213"/>
                      <a:pt x="1572" y="5602"/>
                      <a:pt x="2149" y="3991"/>
                    </a:cubicBezTo>
                    <a:cubicBezTo>
                      <a:pt x="2663" y="2604"/>
                      <a:pt x="3692" y="1645"/>
                      <a:pt x="4602" y="1645"/>
                    </a:cubicBezTo>
                    <a:close/>
                    <a:moveTo>
                      <a:pt x="5251" y="1"/>
                    </a:moveTo>
                    <a:cubicBezTo>
                      <a:pt x="3683" y="1"/>
                      <a:pt x="1909" y="1632"/>
                      <a:pt x="1035" y="4030"/>
                    </a:cubicBezTo>
                    <a:cubicBezTo>
                      <a:pt x="1" y="6815"/>
                      <a:pt x="578" y="9600"/>
                      <a:pt x="2308" y="10217"/>
                    </a:cubicBezTo>
                    <a:cubicBezTo>
                      <a:pt x="2546" y="10305"/>
                      <a:pt x="2793" y="10348"/>
                      <a:pt x="3046" y="10348"/>
                    </a:cubicBezTo>
                    <a:cubicBezTo>
                      <a:pt x="4614" y="10348"/>
                      <a:pt x="6388" y="8717"/>
                      <a:pt x="7261" y="6318"/>
                    </a:cubicBezTo>
                    <a:cubicBezTo>
                      <a:pt x="8296" y="3533"/>
                      <a:pt x="7719" y="748"/>
                      <a:pt x="5988" y="132"/>
                    </a:cubicBezTo>
                    <a:cubicBezTo>
                      <a:pt x="5751" y="43"/>
                      <a:pt x="5504" y="1"/>
                      <a:pt x="5251" y="1"/>
                    </a:cubicBezTo>
                    <a:close/>
                  </a:path>
                </a:pathLst>
              </a:custGeom>
              <a:solidFill>
                <a:srgbClr val="641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3"/>
              <p:cNvSpPr/>
              <p:nvPr/>
            </p:nvSpPr>
            <p:spPr>
              <a:xfrm>
                <a:off x="7630775" y="3774500"/>
                <a:ext cx="418275" cy="564125"/>
              </a:xfrm>
              <a:custGeom>
                <a:avLst/>
                <a:gdLst/>
                <a:ahLst/>
                <a:cxnLst/>
                <a:rect l="l" t="t" r="r" b="b"/>
                <a:pathLst>
                  <a:path w="16731" h="22565" extrusionOk="0">
                    <a:moveTo>
                      <a:pt x="11388" y="1"/>
                    </a:moveTo>
                    <a:cubicBezTo>
                      <a:pt x="11228" y="1"/>
                      <a:pt x="11065" y="9"/>
                      <a:pt x="10902" y="26"/>
                    </a:cubicBezTo>
                    <a:cubicBezTo>
                      <a:pt x="10285" y="86"/>
                      <a:pt x="9668" y="245"/>
                      <a:pt x="9072" y="424"/>
                    </a:cubicBezTo>
                    <a:cubicBezTo>
                      <a:pt x="6446" y="1160"/>
                      <a:pt x="3681" y="2155"/>
                      <a:pt x="2030" y="4323"/>
                    </a:cubicBezTo>
                    <a:cubicBezTo>
                      <a:pt x="916" y="5815"/>
                      <a:pt x="438" y="7685"/>
                      <a:pt x="0" y="9495"/>
                    </a:cubicBezTo>
                    <a:lnTo>
                      <a:pt x="279" y="15105"/>
                    </a:lnTo>
                    <a:cubicBezTo>
                      <a:pt x="1015" y="17055"/>
                      <a:pt x="1771" y="19004"/>
                      <a:pt x="2527" y="20954"/>
                    </a:cubicBezTo>
                    <a:cubicBezTo>
                      <a:pt x="2587" y="21113"/>
                      <a:pt x="2646" y="21292"/>
                      <a:pt x="2805" y="21391"/>
                    </a:cubicBezTo>
                    <a:cubicBezTo>
                      <a:pt x="2845" y="21431"/>
                      <a:pt x="2905" y="21451"/>
                      <a:pt x="2965" y="21471"/>
                    </a:cubicBezTo>
                    <a:cubicBezTo>
                      <a:pt x="3064" y="21511"/>
                      <a:pt x="3144" y="21511"/>
                      <a:pt x="3243" y="21530"/>
                    </a:cubicBezTo>
                    <a:cubicBezTo>
                      <a:pt x="3778" y="21593"/>
                      <a:pt x="4320" y="21624"/>
                      <a:pt x="4865" y="21624"/>
                    </a:cubicBezTo>
                    <a:cubicBezTo>
                      <a:pt x="5192" y="21624"/>
                      <a:pt x="5521" y="21613"/>
                      <a:pt x="5849" y="21590"/>
                    </a:cubicBezTo>
                    <a:cubicBezTo>
                      <a:pt x="5988" y="21590"/>
                      <a:pt x="6167" y="21570"/>
                      <a:pt x="6267" y="21451"/>
                    </a:cubicBezTo>
                    <a:cubicBezTo>
                      <a:pt x="6366" y="21371"/>
                      <a:pt x="6386" y="21212"/>
                      <a:pt x="6386" y="21073"/>
                    </a:cubicBezTo>
                    <a:cubicBezTo>
                      <a:pt x="6505" y="20138"/>
                      <a:pt x="6605" y="19203"/>
                      <a:pt x="6684" y="18248"/>
                    </a:cubicBezTo>
                    <a:cubicBezTo>
                      <a:pt x="6764" y="17055"/>
                      <a:pt x="6804" y="15861"/>
                      <a:pt x="6744" y="14667"/>
                    </a:cubicBezTo>
                    <a:lnTo>
                      <a:pt x="6744" y="14667"/>
                    </a:lnTo>
                    <a:cubicBezTo>
                      <a:pt x="7003" y="15463"/>
                      <a:pt x="7321" y="16239"/>
                      <a:pt x="7659" y="16995"/>
                    </a:cubicBezTo>
                    <a:cubicBezTo>
                      <a:pt x="8375" y="18626"/>
                      <a:pt x="9111" y="20257"/>
                      <a:pt x="9847" y="21889"/>
                    </a:cubicBezTo>
                    <a:cubicBezTo>
                      <a:pt x="9887" y="22008"/>
                      <a:pt x="9947" y="22147"/>
                      <a:pt x="10066" y="22227"/>
                    </a:cubicBezTo>
                    <a:cubicBezTo>
                      <a:pt x="10166" y="22286"/>
                      <a:pt x="10265" y="22306"/>
                      <a:pt x="10384" y="22326"/>
                    </a:cubicBezTo>
                    <a:cubicBezTo>
                      <a:pt x="10564" y="22346"/>
                      <a:pt x="10723" y="22386"/>
                      <a:pt x="10902" y="22406"/>
                    </a:cubicBezTo>
                    <a:cubicBezTo>
                      <a:pt x="11558" y="22485"/>
                      <a:pt x="12215" y="22545"/>
                      <a:pt x="12891" y="22565"/>
                    </a:cubicBezTo>
                    <a:cubicBezTo>
                      <a:pt x="13010" y="22565"/>
                      <a:pt x="13150" y="22565"/>
                      <a:pt x="13269" y="22505"/>
                    </a:cubicBezTo>
                    <a:cubicBezTo>
                      <a:pt x="13388" y="22426"/>
                      <a:pt x="13468" y="22306"/>
                      <a:pt x="13547" y="22187"/>
                    </a:cubicBezTo>
                    <a:cubicBezTo>
                      <a:pt x="15159" y="19561"/>
                      <a:pt x="15736" y="16418"/>
                      <a:pt x="16173" y="13355"/>
                    </a:cubicBezTo>
                    <a:cubicBezTo>
                      <a:pt x="16472" y="11306"/>
                      <a:pt x="16730" y="9217"/>
                      <a:pt x="16551" y="7148"/>
                    </a:cubicBezTo>
                    <a:cubicBezTo>
                      <a:pt x="16352" y="5079"/>
                      <a:pt x="15676" y="3010"/>
                      <a:pt x="14303" y="1459"/>
                    </a:cubicBezTo>
                    <a:cubicBezTo>
                      <a:pt x="13826" y="902"/>
                      <a:pt x="13249" y="424"/>
                      <a:pt x="12573" y="186"/>
                    </a:cubicBezTo>
                    <a:cubicBezTo>
                      <a:pt x="12188" y="57"/>
                      <a:pt x="11793" y="1"/>
                      <a:pt x="11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3"/>
              <p:cNvSpPr/>
              <p:nvPr/>
            </p:nvSpPr>
            <p:spPr>
              <a:xfrm>
                <a:off x="7618350" y="3762050"/>
                <a:ext cx="444625" cy="588700"/>
              </a:xfrm>
              <a:custGeom>
                <a:avLst/>
                <a:gdLst/>
                <a:ahLst/>
                <a:cxnLst/>
                <a:rect l="l" t="t" r="r" b="b"/>
                <a:pathLst>
                  <a:path w="17785" h="23548" extrusionOk="0">
                    <a:moveTo>
                      <a:pt x="4265" y="3794"/>
                    </a:moveTo>
                    <a:lnTo>
                      <a:pt x="4265" y="3794"/>
                    </a:lnTo>
                    <a:cubicBezTo>
                      <a:pt x="4264" y="3794"/>
                      <a:pt x="4260" y="3796"/>
                      <a:pt x="4249" y="3804"/>
                    </a:cubicBezTo>
                    <a:lnTo>
                      <a:pt x="4249" y="3804"/>
                    </a:lnTo>
                    <a:cubicBezTo>
                      <a:pt x="4258" y="3800"/>
                      <a:pt x="4266" y="3794"/>
                      <a:pt x="4265" y="3794"/>
                    </a:cubicBezTo>
                    <a:close/>
                    <a:moveTo>
                      <a:pt x="3728" y="21516"/>
                    </a:moveTo>
                    <a:cubicBezTo>
                      <a:pt x="3729" y="21516"/>
                      <a:pt x="3735" y="21518"/>
                      <a:pt x="3742" y="21520"/>
                    </a:cubicBezTo>
                    <a:lnTo>
                      <a:pt x="3742" y="21520"/>
                    </a:lnTo>
                    <a:cubicBezTo>
                      <a:pt x="3730" y="21518"/>
                      <a:pt x="3726" y="21516"/>
                      <a:pt x="3728" y="21516"/>
                    </a:cubicBezTo>
                    <a:close/>
                    <a:moveTo>
                      <a:pt x="6487" y="21562"/>
                    </a:moveTo>
                    <a:cubicBezTo>
                      <a:pt x="6490" y="21562"/>
                      <a:pt x="6485" y="21564"/>
                      <a:pt x="6465" y="21571"/>
                    </a:cubicBezTo>
                    <a:cubicBezTo>
                      <a:pt x="6456" y="21571"/>
                      <a:pt x="6446" y="21575"/>
                      <a:pt x="6437" y="21580"/>
                    </a:cubicBezTo>
                    <a:lnTo>
                      <a:pt x="6437" y="21580"/>
                    </a:lnTo>
                    <a:cubicBezTo>
                      <a:pt x="6440" y="21577"/>
                      <a:pt x="6443" y="21574"/>
                      <a:pt x="6445" y="21571"/>
                    </a:cubicBezTo>
                    <a:cubicBezTo>
                      <a:pt x="6445" y="21571"/>
                      <a:pt x="6481" y="21562"/>
                      <a:pt x="6487" y="21562"/>
                    </a:cubicBezTo>
                    <a:close/>
                    <a:moveTo>
                      <a:pt x="10857" y="22313"/>
                    </a:moveTo>
                    <a:cubicBezTo>
                      <a:pt x="10860" y="22315"/>
                      <a:pt x="10863" y="22318"/>
                      <a:pt x="10866" y="22321"/>
                    </a:cubicBezTo>
                    <a:lnTo>
                      <a:pt x="10866" y="22321"/>
                    </a:lnTo>
                    <a:cubicBezTo>
                      <a:pt x="10867" y="22326"/>
                      <a:pt x="10867" y="22329"/>
                      <a:pt x="10867" y="22329"/>
                    </a:cubicBezTo>
                    <a:cubicBezTo>
                      <a:pt x="10865" y="22329"/>
                      <a:pt x="10861" y="22322"/>
                      <a:pt x="10857" y="22313"/>
                    </a:cubicBezTo>
                    <a:close/>
                    <a:moveTo>
                      <a:pt x="13527" y="22546"/>
                    </a:moveTo>
                    <a:cubicBezTo>
                      <a:pt x="13519" y="22546"/>
                      <a:pt x="13505" y="22552"/>
                      <a:pt x="13497" y="22557"/>
                    </a:cubicBezTo>
                    <a:lnTo>
                      <a:pt x="13497" y="22557"/>
                    </a:lnTo>
                    <a:cubicBezTo>
                      <a:pt x="13507" y="22554"/>
                      <a:pt x="13517" y="22551"/>
                      <a:pt x="13527" y="22546"/>
                    </a:cubicBezTo>
                    <a:close/>
                    <a:moveTo>
                      <a:pt x="11792" y="992"/>
                    </a:moveTo>
                    <a:cubicBezTo>
                      <a:pt x="11884" y="992"/>
                      <a:pt x="11978" y="995"/>
                      <a:pt x="12075" y="1002"/>
                    </a:cubicBezTo>
                    <a:cubicBezTo>
                      <a:pt x="12334" y="1002"/>
                      <a:pt x="12513" y="1022"/>
                      <a:pt x="12771" y="1101"/>
                    </a:cubicBezTo>
                    <a:cubicBezTo>
                      <a:pt x="12831" y="1121"/>
                      <a:pt x="12891" y="1141"/>
                      <a:pt x="12970" y="1161"/>
                    </a:cubicBezTo>
                    <a:cubicBezTo>
                      <a:pt x="12985" y="1176"/>
                      <a:pt x="13069" y="1214"/>
                      <a:pt x="13074" y="1214"/>
                    </a:cubicBezTo>
                    <a:cubicBezTo>
                      <a:pt x="13075" y="1214"/>
                      <a:pt x="13069" y="1210"/>
                      <a:pt x="13050" y="1201"/>
                    </a:cubicBezTo>
                    <a:lnTo>
                      <a:pt x="13050" y="1201"/>
                    </a:lnTo>
                    <a:cubicBezTo>
                      <a:pt x="13169" y="1241"/>
                      <a:pt x="13269" y="1300"/>
                      <a:pt x="13368" y="1360"/>
                    </a:cubicBezTo>
                    <a:cubicBezTo>
                      <a:pt x="13468" y="1420"/>
                      <a:pt x="13567" y="1479"/>
                      <a:pt x="13666" y="1559"/>
                    </a:cubicBezTo>
                    <a:cubicBezTo>
                      <a:pt x="13682" y="1559"/>
                      <a:pt x="13736" y="1610"/>
                      <a:pt x="13737" y="1610"/>
                    </a:cubicBezTo>
                    <a:cubicBezTo>
                      <a:pt x="13737" y="1610"/>
                      <a:pt x="13734" y="1607"/>
                      <a:pt x="13726" y="1599"/>
                    </a:cubicBezTo>
                    <a:lnTo>
                      <a:pt x="13726" y="1599"/>
                    </a:lnTo>
                    <a:cubicBezTo>
                      <a:pt x="13786" y="1638"/>
                      <a:pt x="13826" y="1678"/>
                      <a:pt x="13885" y="1718"/>
                    </a:cubicBezTo>
                    <a:cubicBezTo>
                      <a:pt x="14064" y="1877"/>
                      <a:pt x="14223" y="2036"/>
                      <a:pt x="14383" y="2215"/>
                    </a:cubicBezTo>
                    <a:cubicBezTo>
                      <a:pt x="14462" y="2295"/>
                      <a:pt x="14542" y="2394"/>
                      <a:pt x="14601" y="2474"/>
                    </a:cubicBezTo>
                    <a:cubicBezTo>
                      <a:pt x="14641" y="2514"/>
                      <a:pt x="14681" y="2573"/>
                      <a:pt x="14721" y="2613"/>
                    </a:cubicBezTo>
                    <a:cubicBezTo>
                      <a:pt x="14721" y="2613"/>
                      <a:pt x="14731" y="2624"/>
                      <a:pt x="14741" y="2633"/>
                    </a:cubicBezTo>
                    <a:cubicBezTo>
                      <a:pt x="14738" y="2631"/>
                      <a:pt x="14737" y="2630"/>
                      <a:pt x="14737" y="2630"/>
                    </a:cubicBezTo>
                    <a:lnTo>
                      <a:pt x="14737" y="2630"/>
                    </a:lnTo>
                    <a:cubicBezTo>
                      <a:pt x="14733" y="2630"/>
                      <a:pt x="14780" y="2693"/>
                      <a:pt x="14780" y="2693"/>
                    </a:cubicBezTo>
                    <a:cubicBezTo>
                      <a:pt x="14920" y="2892"/>
                      <a:pt x="15059" y="3091"/>
                      <a:pt x="15178" y="3290"/>
                    </a:cubicBezTo>
                    <a:cubicBezTo>
                      <a:pt x="15318" y="3488"/>
                      <a:pt x="15417" y="3707"/>
                      <a:pt x="15536" y="3906"/>
                    </a:cubicBezTo>
                    <a:cubicBezTo>
                      <a:pt x="15576" y="4006"/>
                      <a:pt x="15636" y="4105"/>
                      <a:pt x="15676" y="4224"/>
                    </a:cubicBezTo>
                    <a:lnTo>
                      <a:pt x="15755" y="4384"/>
                    </a:lnTo>
                    <a:cubicBezTo>
                      <a:pt x="15755" y="4400"/>
                      <a:pt x="15768" y="4416"/>
                      <a:pt x="15773" y="4432"/>
                    </a:cubicBezTo>
                    <a:lnTo>
                      <a:pt x="15773" y="4432"/>
                    </a:lnTo>
                    <a:cubicBezTo>
                      <a:pt x="15771" y="4428"/>
                      <a:pt x="15770" y="4424"/>
                      <a:pt x="15770" y="4424"/>
                    </a:cubicBezTo>
                    <a:lnTo>
                      <a:pt x="15770" y="4424"/>
                    </a:lnTo>
                    <a:cubicBezTo>
                      <a:pt x="15769" y="4424"/>
                      <a:pt x="15771" y="4430"/>
                      <a:pt x="15775" y="4443"/>
                    </a:cubicBezTo>
                    <a:cubicBezTo>
                      <a:pt x="15775" y="4440"/>
                      <a:pt x="15774" y="4436"/>
                      <a:pt x="15773" y="4432"/>
                    </a:cubicBezTo>
                    <a:lnTo>
                      <a:pt x="15773" y="4432"/>
                    </a:lnTo>
                    <a:cubicBezTo>
                      <a:pt x="15780" y="4450"/>
                      <a:pt x="15795" y="4491"/>
                      <a:pt x="15795" y="4503"/>
                    </a:cubicBezTo>
                    <a:cubicBezTo>
                      <a:pt x="15974" y="4941"/>
                      <a:pt x="16133" y="5378"/>
                      <a:pt x="16233" y="5836"/>
                    </a:cubicBezTo>
                    <a:cubicBezTo>
                      <a:pt x="16292" y="6075"/>
                      <a:pt x="16352" y="6313"/>
                      <a:pt x="16392" y="6552"/>
                    </a:cubicBezTo>
                    <a:cubicBezTo>
                      <a:pt x="16412" y="6671"/>
                      <a:pt x="16432" y="6771"/>
                      <a:pt x="16451" y="6890"/>
                    </a:cubicBezTo>
                    <a:cubicBezTo>
                      <a:pt x="16471" y="6950"/>
                      <a:pt x="16471" y="7009"/>
                      <a:pt x="16491" y="7069"/>
                    </a:cubicBezTo>
                    <a:cubicBezTo>
                      <a:pt x="16491" y="7087"/>
                      <a:pt x="16491" y="7105"/>
                      <a:pt x="16491" y="7139"/>
                    </a:cubicBezTo>
                    <a:lnTo>
                      <a:pt x="16491" y="7139"/>
                    </a:lnTo>
                    <a:cubicBezTo>
                      <a:pt x="16489" y="7131"/>
                      <a:pt x="16487" y="7125"/>
                      <a:pt x="16486" y="7125"/>
                    </a:cubicBezTo>
                    <a:lnTo>
                      <a:pt x="16486" y="7125"/>
                    </a:lnTo>
                    <a:cubicBezTo>
                      <a:pt x="16485" y="7125"/>
                      <a:pt x="16485" y="7140"/>
                      <a:pt x="16491" y="7188"/>
                    </a:cubicBezTo>
                    <a:cubicBezTo>
                      <a:pt x="16571" y="7706"/>
                      <a:pt x="16611" y="8243"/>
                      <a:pt x="16611" y="8780"/>
                    </a:cubicBezTo>
                    <a:cubicBezTo>
                      <a:pt x="16630" y="9894"/>
                      <a:pt x="16551" y="11028"/>
                      <a:pt x="16412" y="12162"/>
                    </a:cubicBezTo>
                    <a:cubicBezTo>
                      <a:pt x="16332" y="12699"/>
                      <a:pt x="16272" y="13176"/>
                      <a:pt x="16193" y="13713"/>
                    </a:cubicBezTo>
                    <a:cubicBezTo>
                      <a:pt x="16193" y="13713"/>
                      <a:pt x="16193" y="13713"/>
                      <a:pt x="16193" y="13713"/>
                    </a:cubicBezTo>
                    <a:lnTo>
                      <a:pt x="16193" y="13713"/>
                    </a:lnTo>
                    <a:cubicBezTo>
                      <a:pt x="16192" y="13720"/>
                      <a:pt x="16191" y="13727"/>
                      <a:pt x="16190" y="13734"/>
                    </a:cubicBezTo>
                    <a:lnTo>
                      <a:pt x="16190" y="13734"/>
                    </a:lnTo>
                    <a:cubicBezTo>
                      <a:pt x="16011" y="15020"/>
                      <a:pt x="15793" y="16306"/>
                      <a:pt x="15497" y="17553"/>
                    </a:cubicBezTo>
                    <a:cubicBezTo>
                      <a:pt x="15357" y="18189"/>
                      <a:pt x="15178" y="18806"/>
                      <a:pt x="14979" y="19423"/>
                    </a:cubicBezTo>
                    <a:cubicBezTo>
                      <a:pt x="14880" y="19721"/>
                      <a:pt x="14780" y="20039"/>
                      <a:pt x="14661" y="20338"/>
                    </a:cubicBezTo>
                    <a:cubicBezTo>
                      <a:pt x="14641" y="20397"/>
                      <a:pt x="14601" y="20477"/>
                      <a:pt x="14582" y="20537"/>
                    </a:cubicBezTo>
                    <a:cubicBezTo>
                      <a:pt x="14582" y="20553"/>
                      <a:pt x="14525" y="20669"/>
                      <a:pt x="14519" y="20669"/>
                    </a:cubicBezTo>
                    <a:cubicBezTo>
                      <a:pt x="14518" y="20669"/>
                      <a:pt x="14519" y="20665"/>
                      <a:pt x="14522" y="20656"/>
                    </a:cubicBezTo>
                    <a:lnTo>
                      <a:pt x="14522" y="20656"/>
                    </a:lnTo>
                    <a:cubicBezTo>
                      <a:pt x="14462" y="20815"/>
                      <a:pt x="14383" y="20974"/>
                      <a:pt x="14323" y="21133"/>
                    </a:cubicBezTo>
                    <a:cubicBezTo>
                      <a:pt x="14184" y="21412"/>
                      <a:pt x="14044" y="21690"/>
                      <a:pt x="13885" y="21969"/>
                    </a:cubicBezTo>
                    <a:cubicBezTo>
                      <a:pt x="13806" y="22108"/>
                      <a:pt x="13726" y="22247"/>
                      <a:pt x="13647" y="22387"/>
                    </a:cubicBezTo>
                    <a:cubicBezTo>
                      <a:pt x="13611" y="22440"/>
                      <a:pt x="13575" y="22494"/>
                      <a:pt x="13539" y="22548"/>
                    </a:cubicBezTo>
                    <a:lnTo>
                      <a:pt x="13539" y="22548"/>
                    </a:lnTo>
                    <a:cubicBezTo>
                      <a:pt x="13541" y="22547"/>
                      <a:pt x="13544" y="22546"/>
                      <a:pt x="13547" y="22546"/>
                    </a:cubicBezTo>
                    <a:lnTo>
                      <a:pt x="13547" y="22546"/>
                    </a:lnTo>
                    <a:cubicBezTo>
                      <a:pt x="13544" y="22547"/>
                      <a:pt x="13541" y="22548"/>
                      <a:pt x="13538" y="22549"/>
                    </a:cubicBezTo>
                    <a:lnTo>
                      <a:pt x="13538" y="22549"/>
                    </a:lnTo>
                    <a:cubicBezTo>
                      <a:pt x="13538" y="22549"/>
                      <a:pt x="13538" y="22549"/>
                      <a:pt x="13538" y="22549"/>
                    </a:cubicBezTo>
                    <a:lnTo>
                      <a:pt x="13538" y="22549"/>
                    </a:lnTo>
                    <a:cubicBezTo>
                      <a:pt x="13538" y="22549"/>
                      <a:pt x="13539" y="22548"/>
                      <a:pt x="13539" y="22548"/>
                    </a:cubicBezTo>
                    <a:lnTo>
                      <a:pt x="13539" y="22548"/>
                    </a:lnTo>
                    <a:cubicBezTo>
                      <a:pt x="13527" y="22551"/>
                      <a:pt x="13523" y="22552"/>
                      <a:pt x="13524" y="22552"/>
                    </a:cubicBezTo>
                    <a:cubicBezTo>
                      <a:pt x="13525" y="22552"/>
                      <a:pt x="13531" y="22550"/>
                      <a:pt x="13538" y="22549"/>
                    </a:cubicBezTo>
                    <a:lnTo>
                      <a:pt x="13538" y="22549"/>
                    </a:lnTo>
                    <a:cubicBezTo>
                      <a:pt x="13538" y="22549"/>
                      <a:pt x="13538" y="22549"/>
                      <a:pt x="13538" y="22549"/>
                    </a:cubicBezTo>
                    <a:lnTo>
                      <a:pt x="13538" y="22549"/>
                    </a:lnTo>
                    <a:cubicBezTo>
                      <a:pt x="13511" y="22560"/>
                      <a:pt x="13498" y="22563"/>
                      <a:pt x="13493" y="22563"/>
                    </a:cubicBezTo>
                    <a:cubicBezTo>
                      <a:pt x="13489" y="22563"/>
                      <a:pt x="13492" y="22560"/>
                      <a:pt x="13497" y="22557"/>
                    </a:cubicBezTo>
                    <a:lnTo>
                      <a:pt x="13497" y="22557"/>
                    </a:lnTo>
                    <a:cubicBezTo>
                      <a:pt x="13487" y="22559"/>
                      <a:pt x="13477" y="22561"/>
                      <a:pt x="13468" y="22561"/>
                    </a:cubicBezTo>
                    <a:cubicBezTo>
                      <a:pt x="13448" y="22561"/>
                      <a:pt x="13428" y="22556"/>
                      <a:pt x="13408" y="22546"/>
                    </a:cubicBezTo>
                    <a:lnTo>
                      <a:pt x="13169" y="22546"/>
                    </a:lnTo>
                    <a:cubicBezTo>
                      <a:pt x="12970" y="22546"/>
                      <a:pt x="12791" y="22526"/>
                      <a:pt x="12592" y="22526"/>
                    </a:cubicBezTo>
                    <a:cubicBezTo>
                      <a:pt x="12234" y="22486"/>
                      <a:pt x="11876" y="22466"/>
                      <a:pt x="11518" y="22406"/>
                    </a:cubicBezTo>
                    <a:cubicBezTo>
                      <a:pt x="11359" y="22387"/>
                      <a:pt x="11299" y="22387"/>
                      <a:pt x="11140" y="22367"/>
                    </a:cubicBezTo>
                    <a:cubicBezTo>
                      <a:pt x="11061" y="22347"/>
                      <a:pt x="10981" y="22347"/>
                      <a:pt x="10901" y="22327"/>
                    </a:cubicBezTo>
                    <a:cubicBezTo>
                      <a:pt x="10895" y="22320"/>
                      <a:pt x="10879" y="22313"/>
                      <a:pt x="10863" y="22308"/>
                    </a:cubicBezTo>
                    <a:lnTo>
                      <a:pt x="10863" y="22308"/>
                    </a:lnTo>
                    <a:cubicBezTo>
                      <a:pt x="10862" y="22308"/>
                      <a:pt x="10862" y="22307"/>
                      <a:pt x="10862" y="22307"/>
                    </a:cubicBezTo>
                    <a:lnTo>
                      <a:pt x="10862" y="22307"/>
                    </a:lnTo>
                    <a:cubicBezTo>
                      <a:pt x="10862" y="22307"/>
                      <a:pt x="10862" y="22308"/>
                      <a:pt x="10862" y="22308"/>
                    </a:cubicBezTo>
                    <a:lnTo>
                      <a:pt x="10862" y="22308"/>
                    </a:lnTo>
                    <a:cubicBezTo>
                      <a:pt x="10859" y="22307"/>
                      <a:pt x="10856" y="22306"/>
                      <a:pt x="10854" y="22305"/>
                    </a:cubicBezTo>
                    <a:lnTo>
                      <a:pt x="10854" y="22305"/>
                    </a:lnTo>
                    <a:cubicBezTo>
                      <a:pt x="10848" y="22291"/>
                      <a:pt x="10842" y="22275"/>
                      <a:pt x="10842" y="22267"/>
                    </a:cubicBezTo>
                    <a:cubicBezTo>
                      <a:pt x="10822" y="22247"/>
                      <a:pt x="10802" y="22208"/>
                      <a:pt x="10782" y="22168"/>
                    </a:cubicBezTo>
                    <a:cubicBezTo>
                      <a:pt x="10742" y="22108"/>
                      <a:pt x="10722" y="22028"/>
                      <a:pt x="10683" y="21969"/>
                    </a:cubicBezTo>
                    <a:cubicBezTo>
                      <a:pt x="10603" y="21790"/>
                      <a:pt x="10543" y="21631"/>
                      <a:pt x="10464" y="21452"/>
                    </a:cubicBezTo>
                    <a:cubicBezTo>
                      <a:pt x="10165" y="20775"/>
                      <a:pt x="9847" y="20119"/>
                      <a:pt x="9549" y="19442"/>
                    </a:cubicBezTo>
                    <a:cubicBezTo>
                      <a:pt x="8892" y="17970"/>
                      <a:pt x="8216" y="16558"/>
                      <a:pt x="7719" y="15026"/>
                    </a:cubicBezTo>
                    <a:cubicBezTo>
                      <a:pt x="7644" y="14803"/>
                      <a:pt x="7447" y="14666"/>
                      <a:pt x="7226" y="14666"/>
                    </a:cubicBezTo>
                    <a:cubicBezTo>
                      <a:pt x="7212" y="14666"/>
                      <a:pt x="7197" y="14667"/>
                      <a:pt x="7181" y="14668"/>
                    </a:cubicBezTo>
                    <a:cubicBezTo>
                      <a:pt x="6943" y="14708"/>
                      <a:pt x="6724" y="14927"/>
                      <a:pt x="6744" y="15165"/>
                    </a:cubicBezTo>
                    <a:cubicBezTo>
                      <a:pt x="6803" y="16299"/>
                      <a:pt x="6784" y="17453"/>
                      <a:pt x="6684" y="18587"/>
                    </a:cubicBezTo>
                    <a:cubicBezTo>
                      <a:pt x="6644" y="19144"/>
                      <a:pt x="6605" y="19721"/>
                      <a:pt x="6545" y="20278"/>
                    </a:cubicBezTo>
                    <a:cubicBezTo>
                      <a:pt x="6505" y="20576"/>
                      <a:pt x="6485" y="20855"/>
                      <a:pt x="6445" y="21133"/>
                    </a:cubicBezTo>
                    <a:cubicBezTo>
                      <a:pt x="6426" y="21273"/>
                      <a:pt x="6406" y="21432"/>
                      <a:pt x="6406" y="21571"/>
                    </a:cubicBezTo>
                    <a:cubicBezTo>
                      <a:pt x="6405" y="21576"/>
                      <a:pt x="6404" y="21580"/>
                      <a:pt x="6403" y="21583"/>
                    </a:cubicBezTo>
                    <a:lnTo>
                      <a:pt x="6403" y="21583"/>
                    </a:lnTo>
                    <a:cubicBezTo>
                      <a:pt x="6373" y="21586"/>
                      <a:pt x="6327" y="21591"/>
                      <a:pt x="6306" y="21591"/>
                    </a:cubicBezTo>
                    <a:cubicBezTo>
                      <a:pt x="6167" y="21611"/>
                      <a:pt x="6008" y="21611"/>
                      <a:pt x="5869" y="21611"/>
                    </a:cubicBezTo>
                    <a:cubicBezTo>
                      <a:pt x="5729" y="21621"/>
                      <a:pt x="5590" y="21626"/>
                      <a:pt x="5451" y="21626"/>
                    </a:cubicBezTo>
                    <a:cubicBezTo>
                      <a:pt x="5312" y="21626"/>
                      <a:pt x="5172" y="21621"/>
                      <a:pt x="5033" y="21611"/>
                    </a:cubicBezTo>
                    <a:cubicBezTo>
                      <a:pt x="4755" y="21611"/>
                      <a:pt x="4476" y="21591"/>
                      <a:pt x="4198" y="21571"/>
                    </a:cubicBezTo>
                    <a:cubicBezTo>
                      <a:pt x="4058" y="21551"/>
                      <a:pt x="3939" y="21551"/>
                      <a:pt x="3800" y="21531"/>
                    </a:cubicBezTo>
                    <a:cubicBezTo>
                      <a:pt x="3776" y="21527"/>
                      <a:pt x="3759" y="21524"/>
                      <a:pt x="3748" y="21522"/>
                    </a:cubicBezTo>
                    <a:lnTo>
                      <a:pt x="3748" y="21522"/>
                    </a:lnTo>
                    <a:cubicBezTo>
                      <a:pt x="3732" y="21511"/>
                      <a:pt x="3712" y="21511"/>
                      <a:pt x="3680" y="21511"/>
                    </a:cubicBezTo>
                    <a:cubicBezTo>
                      <a:pt x="3664" y="21511"/>
                      <a:pt x="3648" y="21498"/>
                      <a:pt x="3621" y="21493"/>
                    </a:cubicBezTo>
                    <a:lnTo>
                      <a:pt x="3621" y="21493"/>
                    </a:lnTo>
                    <a:cubicBezTo>
                      <a:pt x="3613" y="21490"/>
                      <a:pt x="3601" y="21487"/>
                      <a:pt x="3595" y="21486"/>
                    </a:cubicBezTo>
                    <a:lnTo>
                      <a:pt x="3595" y="21486"/>
                    </a:lnTo>
                    <a:cubicBezTo>
                      <a:pt x="3592" y="21483"/>
                      <a:pt x="3588" y="21478"/>
                      <a:pt x="3581" y="21471"/>
                    </a:cubicBezTo>
                    <a:cubicBezTo>
                      <a:pt x="3561" y="21432"/>
                      <a:pt x="3521" y="21372"/>
                      <a:pt x="3501" y="21332"/>
                    </a:cubicBezTo>
                    <a:lnTo>
                      <a:pt x="3501" y="21332"/>
                    </a:lnTo>
                    <a:cubicBezTo>
                      <a:pt x="3515" y="21345"/>
                      <a:pt x="3521" y="21350"/>
                      <a:pt x="3523" y="21350"/>
                    </a:cubicBezTo>
                    <a:cubicBezTo>
                      <a:pt x="3528" y="21350"/>
                      <a:pt x="3515" y="21332"/>
                      <a:pt x="3501" y="21332"/>
                    </a:cubicBezTo>
                    <a:cubicBezTo>
                      <a:pt x="3501" y="21292"/>
                      <a:pt x="3481" y="21253"/>
                      <a:pt x="3462" y="21213"/>
                    </a:cubicBezTo>
                    <a:cubicBezTo>
                      <a:pt x="3442" y="21153"/>
                      <a:pt x="3422" y="21094"/>
                      <a:pt x="3382" y="21014"/>
                    </a:cubicBezTo>
                    <a:cubicBezTo>
                      <a:pt x="3282" y="20755"/>
                      <a:pt x="3183" y="20477"/>
                      <a:pt x="3084" y="20198"/>
                    </a:cubicBezTo>
                    <a:cubicBezTo>
                      <a:pt x="2865" y="19661"/>
                      <a:pt x="2666" y="19124"/>
                      <a:pt x="2447" y="18587"/>
                    </a:cubicBezTo>
                    <a:cubicBezTo>
                      <a:pt x="2248" y="18050"/>
                      <a:pt x="2049" y="17533"/>
                      <a:pt x="1850" y="16996"/>
                    </a:cubicBezTo>
                    <a:cubicBezTo>
                      <a:pt x="1731" y="16717"/>
                      <a:pt x="1631" y="16459"/>
                      <a:pt x="1532" y="16180"/>
                    </a:cubicBezTo>
                    <a:cubicBezTo>
                      <a:pt x="1492" y="16061"/>
                      <a:pt x="1432" y="15941"/>
                      <a:pt x="1393" y="15802"/>
                    </a:cubicBezTo>
                    <a:cubicBezTo>
                      <a:pt x="1373" y="15742"/>
                      <a:pt x="1333" y="15683"/>
                      <a:pt x="1313" y="15603"/>
                    </a:cubicBezTo>
                    <a:cubicBezTo>
                      <a:pt x="1313" y="15603"/>
                      <a:pt x="1273" y="15524"/>
                      <a:pt x="1273" y="15524"/>
                    </a:cubicBezTo>
                    <a:cubicBezTo>
                      <a:pt x="1273" y="15524"/>
                      <a:pt x="1273" y="15603"/>
                      <a:pt x="1273" y="15603"/>
                    </a:cubicBezTo>
                    <a:cubicBezTo>
                      <a:pt x="1253" y="15563"/>
                      <a:pt x="1273" y="15444"/>
                      <a:pt x="1273" y="15404"/>
                    </a:cubicBezTo>
                    <a:cubicBezTo>
                      <a:pt x="1253" y="15245"/>
                      <a:pt x="1253" y="15106"/>
                      <a:pt x="1234" y="14947"/>
                    </a:cubicBezTo>
                    <a:cubicBezTo>
                      <a:pt x="1194" y="13892"/>
                      <a:pt x="1134" y="12838"/>
                      <a:pt x="1094" y="11784"/>
                    </a:cubicBezTo>
                    <a:cubicBezTo>
                      <a:pt x="1074" y="11346"/>
                      <a:pt x="1054" y="10889"/>
                      <a:pt x="1035" y="10431"/>
                    </a:cubicBezTo>
                    <a:cubicBezTo>
                      <a:pt x="1015" y="10312"/>
                      <a:pt x="1015" y="10192"/>
                      <a:pt x="1015" y="10073"/>
                    </a:cubicBezTo>
                    <a:cubicBezTo>
                      <a:pt x="1015" y="10058"/>
                      <a:pt x="1015" y="10033"/>
                      <a:pt x="1015" y="10013"/>
                    </a:cubicBezTo>
                    <a:cubicBezTo>
                      <a:pt x="1054" y="9894"/>
                      <a:pt x="1074" y="9755"/>
                      <a:pt x="1114" y="9635"/>
                    </a:cubicBezTo>
                    <a:cubicBezTo>
                      <a:pt x="1353" y="8680"/>
                      <a:pt x="1592" y="7726"/>
                      <a:pt x="1970" y="6830"/>
                    </a:cubicBezTo>
                    <a:cubicBezTo>
                      <a:pt x="1970" y="6830"/>
                      <a:pt x="1977" y="6815"/>
                      <a:pt x="1984" y="6802"/>
                    </a:cubicBezTo>
                    <a:cubicBezTo>
                      <a:pt x="1984" y="6802"/>
                      <a:pt x="2009" y="6751"/>
                      <a:pt x="2009" y="6751"/>
                    </a:cubicBezTo>
                    <a:cubicBezTo>
                      <a:pt x="2029" y="6691"/>
                      <a:pt x="2049" y="6651"/>
                      <a:pt x="2089" y="6592"/>
                    </a:cubicBezTo>
                    <a:cubicBezTo>
                      <a:pt x="2129" y="6472"/>
                      <a:pt x="2188" y="6353"/>
                      <a:pt x="2248" y="6234"/>
                    </a:cubicBezTo>
                    <a:cubicBezTo>
                      <a:pt x="2367" y="6035"/>
                      <a:pt x="2467" y="5816"/>
                      <a:pt x="2606" y="5617"/>
                    </a:cubicBezTo>
                    <a:cubicBezTo>
                      <a:pt x="2666" y="5518"/>
                      <a:pt x="2725" y="5418"/>
                      <a:pt x="2805" y="5319"/>
                    </a:cubicBezTo>
                    <a:cubicBezTo>
                      <a:pt x="2825" y="5279"/>
                      <a:pt x="2865" y="5219"/>
                      <a:pt x="2885" y="5179"/>
                    </a:cubicBezTo>
                    <a:cubicBezTo>
                      <a:pt x="2905" y="5159"/>
                      <a:pt x="2924" y="5140"/>
                      <a:pt x="2944" y="5120"/>
                    </a:cubicBezTo>
                    <a:cubicBezTo>
                      <a:pt x="2974" y="5078"/>
                      <a:pt x="2983" y="5065"/>
                      <a:pt x="2981" y="5065"/>
                    </a:cubicBezTo>
                    <a:lnTo>
                      <a:pt x="2981" y="5065"/>
                    </a:lnTo>
                    <a:cubicBezTo>
                      <a:pt x="2979" y="5065"/>
                      <a:pt x="2950" y="5101"/>
                      <a:pt x="2949" y="5101"/>
                    </a:cubicBezTo>
                    <a:cubicBezTo>
                      <a:pt x="2948" y="5101"/>
                      <a:pt x="2952" y="5096"/>
                      <a:pt x="2964" y="5080"/>
                    </a:cubicBezTo>
                    <a:cubicBezTo>
                      <a:pt x="3103" y="4901"/>
                      <a:pt x="3243" y="4742"/>
                      <a:pt x="3402" y="4583"/>
                    </a:cubicBezTo>
                    <a:cubicBezTo>
                      <a:pt x="3541" y="4423"/>
                      <a:pt x="3700" y="4264"/>
                      <a:pt x="3859" y="4125"/>
                    </a:cubicBezTo>
                    <a:cubicBezTo>
                      <a:pt x="3939" y="4065"/>
                      <a:pt x="4038" y="3986"/>
                      <a:pt x="4118" y="3906"/>
                    </a:cubicBezTo>
                    <a:cubicBezTo>
                      <a:pt x="4158" y="3886"/>
                      <a:pt x="4198" y="3847"/>
                      <a:pt x="4217" y="3827"/>
                    </a:cubicBezTo>
                    <a:cubicBezTo>
                      <a:pt x="4231" y="3816"/>
                      <a:pt x="4241" y="3809"/>
                      <a:pt x="4249" y="3804"/>
                    </a:cubicBezTo>
                    <a:lnTo>
                      <a:pt x="4249" y="3804"/>
                    </a:lnTo>
                    <a:cubicBezTo>
                      <a:pt x="4245" y="3806"/>
                      <a:pt x="4241" y="3807"/>
                      <a:pt x="4237" y="3807"/>
                    </a:cubicBezTo>
                    <a:cubicBezTo>
                      <a:pt x="4257" y="3787"/>
                      <a:pt x="4277" y="3787"/>
                      <a:pt x="4317" y="3767"/>
                    </a:cubicBezTo>
                    <a:cubicBezTo>
                      <a:pt x="4675" y="3488"/>
                      <a:pt x="5033" y="3250"/>
                      <a:pt x="5431" y="3031"/>
                    </a:cubicBezTo>
                    <a:cubicBezTo>
                      <a:pt x="5829" y="2812"/>
                      <a:pt x="6227" y="2613"/>
                      <a:pt x="6624" y="2434"/>
                    </a:cubicBezTo>
                    <a:cubicBezTo>
                      <a:pt x="6639" y="2434"/>
                      <a:pt x="6721" y="2401"/>
                      <a:pt x="6728" y="2401"/>
                    </a:cubicBezTo>
                    <a:cubicBezTo>
                      <a:pt x="6730" y="2401"/>
                      <a:pt x="6724" y="2404"/>
                      <a:pt x="6704" y="2414"/>
                    </a:cubicBezTo>
                    <a:cubicBezTo>
                      <a:pt x="6744" y="2394"/>
                      <a:pt x="6803" y="2374"/>
                      <a:pt x="6843" y="2355"/>
                    </a:cubicBezTo>
                    <a:cubicBezTo>
                      <a:pt x="6943" y="2295"/>
                      <a:pt x="7062" y="2255"/>
                      <a:pt x="7181" y="2215"/>
                    </a:cubicBezTo>
                    <a:cubicBezTo>
                      <a:pt x="7380" y="2136"/>
                      <a:pt x="7599" y="2056"/>
                      <a:pt x="7798" y="1977"/>
                    </a:cubicBezTo>
                    <a:cubicBezTo>
                      <a:pt x="8693" y="1678"/>
                      <a:pt x="9608" y="1380"/>
                      <a:pt x="10523" y="1181"/>
                    </a:cubicBezTo>
                    <a:cubicBezTo>
                      <a:pt x="10967" y="1066"/>
                      <a:pt x="11356" y="992"/>
                      <a:pt x="11792" y="992"/>
                    </a:cubicBezTo>
                    <a:close/>
                    <a:moveTo>
                      <a:pt x="11873" y="0"/>
                    </a:moveTo>
                    <a:cubicBezTo>
                      <a:pt x="10847" y="0"/>
                      <a:pt x="9824" y="311"/>
                      <a:pt x="8852" y="604"/>
                    </a:cubicBezTo>
                    <a:cubicBezTo>
                      <a:pt x="7062" y="1141"/>
                      <a:pt x="5232" y="1798"/>
                      <a:pt x="3720" y="2951"/>
                    </a:cubicBezTo>
                    <a:cubicBezTo>
                      <a:pt x="2924" y="3568"/>
                      <a:pt x="2248" y="4284"/>
                      <a:pt x="1731" y="5140"/>
                    </a:cubicBezTo>
                    <a:cubicBezTo>
                      <a:pt x="1174" y="6035"/>
                      <a:pt x="796" y="7009"/>
                      <a:pt x="517" y="8004"/>
                    </a:cubicBezTo>
                    <a:cubicBezTo>
                      <a:pt x="358" y="8501"/>
                      <a:pt x="239" y="8999"/>
                      <a:pt x="120" y="9496"/>
                    </a:cubicBezTo>
                    <a:cubicBezTo>
                      <a:pt x="60" y="9695"/>
                      <a:pt x="0" y="9874"/>
                      <a:pt x="20" y="10093"/>
                    </a:cubicBezTo>
                    <a:cubicBezTo>
                      <a:pt x="20" y="10431"/>
                      <a:pt x="40" y="10789"/>
                      <a:pt x="60" y="11127"/>
                    </a:cubicBezTo>
                    <a:cubicBezTo>
                      <a:pt x="120" y="12261"/>
                      <a:pt x="159" y="13375"/>
                      <a:pt x="219" y="14509"/>
                    </a:cubicBezTo>
                    <a:cubicBezTo>
                      <a:pt x="239" y="14847"/>
                      <a:pt x="259" y="15185"/>
                      <a:pt x="279" y="15524"/>
                    </a:cubicBezTo>
                    <a:cubicBezTo>
                      <a:pt x="279" y="15782"/>
                      <a:pt x="398" y="16021"/>
                      <a:pt x="497" y="16260"/>
                    </a:cubicBezTo>
                    <a:cubicBezTo>
                      <a:pt x="696" y="16817"/>
                      <a:pt x="915" y="17374"/>
                      <a:pt x="1134" y="17931"/>
                    </a:cubicBezTo>
                    <a:cubicBezTo>
                      <a:pt x="1572" y="19045"/>
                      <a:pt x="1989" y="20159"/>
                      <a:pt x="2427" y="21292"/>
                    </a:cubicBezTo>
                    <a:cubicBezTo>
                      <a:pt x="2527" y="21551"/>
                      <a:pt x="2626" y="21849"/>
                      <a:pt x="2805" y="22088"/>
                    </a:cubicBezTo>
                    <a:cubicBezTo>
                      <a:pt x="3024" y="22367"/>
                      <a:pt x="3342" y="22466"/>
                      <a:pt x="3680" y="22506"/>
                    </a:cubicBezTo>
                    <a:cubicBezTo>
                      <a:pt x="4257" y="22585"/>
                      <a:pt x="4854" y="22605"/>
                      <a:pt x="5431" y="22605"/>
                    </a:cubicBezTo>
                    <a:cubicBezTo>
                      <a:pt x="5729" y="22605"/>
                      <a:pt x="6028" y="22605"/>
                      <a:pt x="6306" y="22585"/>
                    </a:cubicBezTo>
                    <a:cubicBezTo>
                      <a:pt x="6624" y="22566"/>
                      <a:pt x="6943" y="22526"/>
                      <a:pt x="7142" y="22267"/>
                    </a:cubicBezTo>
                    <a:cubicBezTo>
                      <a:pt x="7360" y="22009"/>
                      <a:pt x="7380" y="21690"/>
                      <a:pt x="7420" y="21352"/>
                    </a:cubicBezTo>
                    <a:cubicBezTo>
                      <a:pt x="7440" y="21054"/>
                      <a:pt x="7480" y="20755"/>
                      <a:pt x="7520" y="20457"/>
                    </a:cubicBezTo>
                    <a:cubicBezTo>
                      <a:pt x="7610" y="19572"/>
                      <a:pt x="7688" y="18675"/>
                      <a:pt x="7730" y="17776"/>
                    </a:cubicBezTo>
                    <a:lnTo>
                      <a:pt x="7730" y="17776"/>
                    </a:lnTo>
                    <a:cubicBezTo>
                      <a:pt x="7988" y="18369"/>
                      <a:pt x="8254" y="18955"/>
                      <a:pt x="8514" y="19542"/>
                    </a:cubicBezTo>
                    <a:cubicBezTo>
                      <a:pt x="8833" y="20258"/>
                      <a:pt x="9151" y="20974"/>
                      <a:pt x="9469" y="21670"/>
                    </a:cubicBezTo>
                    <a:cubicBezTo>
                      <a:pt x="9628" y="22009"/>
                      <a:pt x="9767" y="22347"/>
                      <a:pt x="9927" y="22685"/>
                    </a:cubicBezTo>
                    <a:cubicBezTo>
                      <a:pt x="10106" y="23063"/>
                      <a:pt x="10424" y="23242"/>
                      <a:pt x="10822" y="23302"/>
                    </a:cubicBezTo>
                    <a:cubicBezTo>
                      <a:pt x="11578" y="23421"/>
                      <a:pt x="12354" y="23501"/>
                      <a:pt x="13129" y="23540"/>
                    </a:cubicBezTo>
                    <a:cubicBezTo>
                      <a:pt x="13211" y="23544"/>
                      <a:pt x="13292" y="23547"/>
                      <a:pt x="13373" y="23547"/>
                    </a:cubicBezTo>
                    <a:cubicBezTo>
                      <a:pt x="13706" y="23547"/>
                      <a:pt x="14023" y="23494"/>
                      <a:pt x="14263" y="23222"/>
                    </a:cubicBezTo>
                    <a:cubicBezTo>
                      <a:pt x="14482" y="22983"/>
                      <a:pt x="14641" y="22645"/>
                      <a:pt x="14800" y="22347"/>
                    </a:cubicBezTo>
                    <a:cubicBezTo>
                      <a:pt x="15477" y="21153"/>
                      <a:pt x="15934" y="19840"/>
                      <a:pt x="16292" y="18507"/>
                    </a:cubicBezTo>
                    <a:cubicBezTo>
                      <a:pt x="16685" y="17036"/>
                      <a:pt x="16922" y="15546"/>
                      <a:pt x="17138" y="14036"/>
                    </a:cubicBezTo>
                    <a:lnTo>
                      <a:pt x="17138" y="14036"/>
                    </a:lnTo>
                    <a:cubicBezTo>
                      <a:pt x="17142" y="14022"/>
                      <a:pt x="17145" y="14007"/>
                      <a:pt x="17148" y="13992"/>
                    </a:cubicBezTo>
                    <a:cubicBezTo>
                      <a:pt x="17486" y="11644"/>
                      <a:pt x="17784" y="9277"/>
                      <a:pt x="17446" y="6910"/>
                    </a:cubicBezTo>
                    <a:cubicBezTo>
                      <a:pt x="17168" y="4901"/>
                      <a:pt x="16412" y="2912"/>
                      <a:pt x="14999" y="1420"/>
                    </a:cubicBezTo>
                    <a:cubicBezTo>
                      <a:pt x="14223" y="604"/>
                      <a:pt x="13269" y="67"/>
                      <a:pt x="12135" y="7"/>
                    </a:cubicBezTo>
                    <a:cubicBezTo>
                      <a:pt x="12048" y="3"/>
                      <a:pt x="11960" y="0"/>
                      <a:pt x="11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3"/>
              <p:cNvSpPr/>
              <p:nvPr/>
            </p:nvSpPr>
            <p:spPr>
              <a:xfrm>
                <a:off x="7350775" y="3415625"/>
                <a:ext cx="790775" cy="788825"/>
              </a:xfrm>
              <a:custGeom>
                <a:avLst/>
                <a:gdLst/>
                <a:ahLst/>
                <a:cxnLst/>
                <a:rect l="l" t="t" r="r" b="b"/>
                <a:pathLst>
                  <a:path w="31631" h="31553" extrusionOk="0">
                    <a:moveTo>
                      <a:pt x="15201" y="0"/>
                    </a:moveTo>
                    <a:cubicBezTo>
                      <a:pt x="13851" y="0"/>
                      <a:pt x="12501" y="73"/>
                      <a:pt x="11161" y="198"/>
                    </a:cubicBezTo>
                    <a:cubicBezTo>
                      <a:pt x="10663" y="238"/>
                      <a:pt x="10425" y="795"/>
                      <a:pt x="10723" y="1193"/>
                    </a:cubicBezTo>
                    <a:lnTo>
                      <a:pt x="11956" y="3182"/>
                    </a:lnTo>
                    <a:cubicBezTo>
                      <a:pt x="11837" y="3301"/>
                      <a:pt x="11718" y="3401"/>
                      <a:pt x="11618" y="3520"/>
                    </a:cubicBezTo>
                    <a:cubicBezTo>
                      <a:pt x="10962" y="4137"/>
                      <a:pt x="10345" y="4793"/>
                      <a:pt x="9788" y="5489"/>
                    </a:cubicBezTo>
                    <a:cubicBezTo>
                      <a:pt x="9709" y="5589"/>
                      <a:pt x="9609" y="5708"/>
                      <a:pt x="9530" y="5808"/>
                    </a:cubicBezTo>
                    <a:cubicBezTo>
                      <a:pt x="9450" y="5927"/>
                      <a:pt x="9350" y="6046"/>
                      <a:pt x="9271" y="6146"/>
                    </a:cubicBezTo>
                    <a:cubicBezTo>
                      <a:pt x="9191" y="6265"/>
                      <a:pt x="9092" y="6385"/>
                      <a:pt x="9012" y="6484"/>
                    </a:cubicBezTo>
                    <a:cubicBezTo>
                      <a:pt x="8654" y="7001"/>
                      <a:pt x="8296" y="7538"/>
                      <a:pt x="7958" y="8075"/>
                    </a:cubicBezTo>
                    <a:cubicBezTo>
                      <a:pt x="7839" y="8274"/>
                      <a:pt x="7699" y="8493"/>
                      <a:pt x="7580" y="8712"/>
                    </a:cubicBezTo>
                    <a:cubicBezTo>
                      <a:pt x="7500" y="8851"/>
                      <a:pt x="7421" y="8991"/>
                      <a:pt x="7341" y="9130"/>
                    </a:cubicBezTo>
                    <a:cubicBezTo>
                      <a:pt x="6685" y="10244"/>
                      <a:pt x="6108" y="11417"/>
                      <a:pt x="5571" y="12631"/>
                    </a:cubicBezTo>
                    <a:lnTo>
                      <a:pt x="5352" y="13128"/>
                    </a:lnTo>
                    <a:cubicBezTo>
                      <a:pt x="5332" y="13148"/>
                      <a:pt x="5312" y="13188"/>
                      <a:pt x="5292" y="13228"/>
                    </a:cubicBezTo>
                    <a:cubicBezTo>
                      <a:pt x="5213" y="13407"/>
                      <a:pt x="5133" y="13586"/>
                      <a:pt x="5054" y="13765"/>
                    </a:cubicBezTo>
                    <a:cubicBezTo>
                      <a:pt x="4656" y="14720"/>
                      <a:pt x="4258" y="15694"/>
                      <a:pt x="3860" y="16689"/>
                    </a:cubicBezTo>
                    <a:cubicBezTo>
                      <a:pt x="3781" y="16908"/>
                      <a:pt x="3681" y="17147"/>
                      <a:pt x="3601" y="17365"/>
                    </a:cubicBezTo>
                    <a:cubicBezTo>
                      <a:pt x="3243" y="18261"/>
                      <a:pt x="2885" y="19156"/>
                      <a:pt x="2527" y="20071"/>
                    </a:cubicBezTo>
                    <a:cubicBezTo>
                      <a:pt x="2448" y="20270"/>
                      <a:pt x="2368" y="20488"/>
                      <a:pt x="2289" y="20687"/>
                    </a:cubicBezTo>
                    <a:cubicBezTo>
                      <a:pt x="2209" y="20906"/>
                      <a:pt x="2110" y="21125"/>
                      <a:pt x="2030" y="21324"/>
                    </a:cubicBezTo>
                    <a:cubicBezTo>
                      <a:pt x="1811" y="21861"/>
                      <a:pt x="1592" y="22398"/>
                      <a:pt x="1374" y="22915"/>
                    </a:cubicBezTo>
                    <a:cubicBezTo>
                      <a:pt x="1015" y="23711"/>
                      <a:pt x="637" y="24487"/>
                      <a:pt x="200" y="25223"/>
                    </a:cubicBezTo>
                    <a:lnTo>
                      <a:pt x="180" y="25223"/>
                    </a:lnTo>
                    <a:cubicBezTo>
                      <a:pt x="120" y="25322"/>
                      <a:pt x="61" y="25422"/>
                      <a:pt x="1" y="25521"/>
                    </a:cubicBezTo>
                    <a:cubicBezTo>
                      <a:pt x="4178" y="28088"/>
                      <a:pt x="8893" y="29778"/>
                      <a:pt x="13767" y="30415"/>
                    </a:cubicBezTo>
                    <a:cubicBezTo>
                      <a:pt x="14043" y="30461"/>
                      <a:pt x="14327" y="30494"/>
                      <a:pt x="14609" y="30494"/>
                    </a:cubicBezTo>
                    <a:cubicBezTo>
                      <a:pt x="14814" y="30494"/>
                      <a:pt x="15018" y="30477"/>
                      <a:pt x="15219" y="30435"/>
                    </a:cubicBezTo>
                    <a:cubicBezTo>
                      <a:pt x="15816" y="30316"/>
                      <a:pt x="16333" y="29997"/>
                      <a:pt x="16810" y="29639"/>
                    </a:cubicBezTo>
                    <a:cubicBezTo>
                      <a:pt x="16830" y="29599"/>
                      <a:pt x="16870" y="29579"/>
                      <a:pt x="16890" y="29560"/>
                    </a:cubicBezTo>
                    <a:cubicBezTo>
                      <a:pt x="17248" y="29301"/>
                      <a:pt x="17586" y="29022"/>
                      <a:pt x="17904" y="28744"/>
                    </a:cubicBezTo>
                    <a:cubicBezTo>
                      <a:pt x="18640" y="28107"/>
                      <a:pt x="19337" y="27451"/>
                      <a:pt x="19973" y="26735"/>
                    </a:cubicBezTo>
                    <a:cubicBezTo>
                      <a:pt x="22400" y="24089"/>
                      <a:pt x="24310" y="20946"/>
                      <a:pt x="26040" y="17783"/>
                    </a:cubicBezTo>
                    <a:lnTo>
                      <a:pt x="26040" y="17783"/>
                    </a:lnTo>
                    <a:cubicBezTo>
                      <a:pt x="25384" y="20488"/>
                      <a:pt x="24509" y="23174"/>
                      <a:pt x="23096" y="25561"/>
                    </a:cubicBezTo>
                    <a:cubicBezTo>
                      <a:pt x="22877" y="25939"/>
                      <a:pt x="22639" y="26297"/>
                      <a:pt x="22400" y="26655"/>
                    </a:cubicBezTo>
                    <a:cubicBezTo>
                      <a:pt x="21863" y="27431"/>
                      <a:pt x="21266" y="28167"/>
                      <a:pt x="20590" y="28824"/>
                    </a:cubicBezTo>
                    <a:cubicBezTo>
                      <a:pt x="20252" y="29182"/>
                      <a:pt x="19874" y="29500"/>
                      <a:pt x="19496" y="29818"/>
                    </a:cubicBezTo>
                    <a:cubicBezTo>
                      <a:pt x="18780" y="30395"/>
                      <a:pt x="18024" y="30912"/>
                      <a:pt x="17188" y="31310"/>
                    </a:cubicBezTo>
                    <a:cubicBezTo>
                      <a:pt x="18578" y="31471"/>
                      <a:pt x="19981" y="31553"/>
                      <a:pt x="21383" y="31553"/>
                    </a:cubicBezTo>
                    <a:cubicBezTo>
                      <a:pt x="23613" y="31553"/>
                      <a:pt x="25844" y="31347"/>
                      <a:pt x="28030" y="30932"/>
                    </a:cubicBezTo>
                    <a:cubicBezTo>
                      <a:pt x="28885" y="30793"/>
                      <a:pt x="29701" y="30534"/>
                      <a:pt x="30477" y="30156"/>
                    </a:cubicBezTo>
                    <a:cubicBezTo>
                      <a:pt x="30815" y="29997"/>
                      <a:pt x="31153" y="29778"/>
                      <a:pt x="31352" y="29460"/>
                    </a:cubicBezTo>
                    <a:cubicBezTo>
                      <a:pt x="31590" y="29082"/>
                      <a:pt x="31610" y="28625"/>
                      <a:pt x="31630" y="28187"/>
                    </a:cubicBezTo>
                    <a:cubicBezTo>
                      <a:pt x="31630" y="27391"/>
                      <a:pt x="31630" y="26576"/>
                      <a:pt x="31610" y="25780"/>
                    </a:cubicBezTo>
                    <a:cubicBezTo>
                      <a:pt x="31531" y="21384"/>
                      <a:pt x="31073" y="17007"/>
                      <a:pt x="30258" y="12691"/>
                    </a:cubicBezTo>
                    <a:cubicBezTo>
                      <a:pt x="29920" y="10980"/>
                      <a:pt x="29542" y="9269"/>
                      <a:pt x="29084" y="7578"/>
                    </a:cubicBezTo>
                    <a:lnTo>
                      <a:pt x="29064" y="7419"/>
                    </a:lnTo>
                    <a:cubicBezTo>
                      <a:pt x="29581" y="6942"/>
                      <a:pt x="30079" y="6404"/>
                      <a:pt x="30556" y="5867"/>
                    </a:cubicBezTo>
                    <a:cubicBezTo>
                      <a:pt x="30715" y="5688"/>
                      <a:pt x="30874" y="5469"/>
                      <a:pt x="30835" y="5251"/>
                    </a:cubicBezTo>
                    <a:cubicBezTo>
                      <a:pt x="30795" y="5072"/>
                      <a:pt x="30656" y="4952"/>
                      <a:pt x="30536" y="4853"/>
                    </a:cubicBezTo>
                    <a:cubicBezTo>
                      <a:pt x="30198" y="4554"/>
                      <a:pt x="29840" y="4296"/>
                      <a:pt x="29502" y="4037"/>
                    </a:cubicBezTo>
                    <a:cubicBezTo>
                      <a:pt x="28666" y="3440"/>
                      <a:pt x="27791" y="2923"/>
                      <a:pt x="26876" y="2466"/>
                    </a:cubicBezTo>
                    <a:cubicBezTo>
                      <a:pt x="24966" y="1511"/>
                      <a:pt x="22897" y="874"/>
                      <a:pt x="20809" y="476"/>
                    </a:cubicBezTo>
                    <a:cubicBezTo>
                      <a:pt x="18957" y="141"/>
                      <a:pt x="17079" y="0"/>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3"/>
              <p:cNvSpPr/>
              <p:nvPr/>
            </p:nvSpPr>
            <p:spPr>
              <a:xfrm>
                <a:off x="7335875" y="3402975"/>
                <a:ext cx="819075" cy="813975"/>
              </a:xfrm>
              <a:custGeom>
                <a:avLst/>
                <a:gdLst/>
                <a:ahLst/>
                <a:cxnLst/>
                <a:rect l="l" t="t" r="r" b="b"/>
                <a:pathLst>
                  <a:path w="32763" h="32559" extrusionOk="0">
                    <a:moveTo>
                      <a:pt x="11774" y="1193"/>
                    </a:moveTo>
                    <a:cubicBezTo>
                      <a:pt x="11771" y="1194"/>
                      <a:pt x="11766" y="1197"/>
                      <a:pt x="11759" y="1200"/>
                    </a:cubicBezTo>
                    <a:lnTo>
                      <a:pt x="11759" y="1200"/>
                    </a:lnTo>
                    <a:cubicBezTo>
                      <a:pt x="11759" y="1200"/>
                      <a:pt x="11759" y="1199"/>
                      <a:pt x="11758" y="1199"/>
                    </a:cubicBezTo>
                    <a:lnTo>
                      <a:pt x="11758" y="1199"/>
                    </a:lnTo>
                    <a:cubicBezTo>
                      <a:pt x="11763" y="1197"/>
                      <a:pt x="11768" y="1195"/>
                      <a:pt x="11774" y="1193"/>
                    </a:cubicBezTo>
                    <a:close/>
                    <a:moveTo>
                      <a:pt x="11677" y="1340"/>
                    </a:moveTo>
                    <a:cubicBezTo>
                      <a:pt x="11677" y="1354"/>
                      <a:pt x="11686" y="1367"/>
                      <a:pt x="11692" y="1374"/>
                    </a:cubicBezTo>
                    <a:lnTo>
                      <a:pt x="11692" y="1374"/>
                    </a:lnTo>
                    <a:cubicBezTo>
                      <a:pt x="11690" y="1363"/>
                      <a:pt x="11685" y="1349"/>
                      <a:pt x="11677" y="1340"/>
                    </a:cubicBezTo>
                    <a:close/>
                    <a:moveTo>
                      <a:pt x="30941" y="5852"/>
                    </a:moveTo>
                    <a:cubicBezTo>
                      <a:pt x="30942" y="5853"/>
                      <a:pt x="30943" y="5854"/>
                      <a:pt x="30944" y="5854"/>
                    </a:cubicBezTo>
                    <a:lnTo>
                      <a:pt x="30944" y="5854"/>
                    </a:lnTo>
                    <a:cubicBezTo>
                      <a:pt x="30949" y="5862"/>
                      <a:pt x="30953" y="5870"/>
                      <a:pt x="30950" y="5870"/>
                    </a:cubicBezTo>
                    <a:lnTo>
                      <a:pt x="30950" y="5870"/>
                    </a:lnTo>
                    <a:cubicBezTo>
                      <a:pt x="30948" y="5865"/>
                      <a:pt x="30944" y="5858"/>
                      <a:pt x="30941" y="5852"/>
                    </a:cubicBezTo>
                    <a:close/>
                    <a:moveTo>
                      <a:pt x="15974" y="1002"/>
                    </a:moveTo>
                    <a:cubicBezTo>
                      <a:pt x="18083" y="1002"/>
                      <a:pt x="20151" y="1201"/>
                      <a:pt x="22200" y="1659"/>
                    </a:cubicBezTo>
                    <a:cubicBezTo>
                      <a:pt x="24170" y="2096"/>
                      <a:pt x="26040" y="2753"/>
                      <a:pt x="27790" y="3688"/>
                    </a:cubicBezTo>
                    <a:cubicBezTo>
                      <a:pt x="28665" y="4165"/>
                      <a:pt x="29541" y="4722"/>
                      <a:pt x="30317" y="5319"/>
                    </a:cubicBezTo>
                    <a:cubicBezTo>
                      <a:pt x="30496" y="5478"/>
                      <a:pt x="30695" y="5617"/>
                      <a:pt x="30874" y="5796"/>
                    </a:cubicBezTo>
                    <a:cubicBezTo>
                      <a:pt x="30883" y="5806"/>
                      <a:pt x="30910" y="5828"/>
                      <a:pt x="30930" y="5843"/>
                    </a:cubicBezTo>
                    <a:lnTo>
                      <a:pt x="30930" y="5843"/>
                    </a:lnTo>
                    <a:cubicBezTo>
                      <a:pt x="30930" y="5844"/>
                      <a:pt x="30930" y="5844"/>
                      <a:pt x="30930" y="5844"/>
                    </a:cubicBezTo>
                    <a:lnTo>
                      <a:pt x="30930" y="5844"/>
                    </a:lnTo>
                    <a:cubicBezTo>
                      <a:pt x="30929" y="5843"/>
                      <a:pt x="30928" y="5842"/>
                      <a:pt x="30928" y="5842"/>
                    </a:cubicBezTo>
                    <a:lnTo>
                      <a:pt x="30928" y="5842"/>
                    </a:lnTo>
                    <a:cubicBezTo>
                      <a:pt x="30927" y="5842"/>
                      <a:pt x="30928" y="5843"/>
                      <a:pt x="30928" y="5846"/>
                    </a:cubicBezTo>
                    <a:lnTo>
                      <a:pt x="30928" y="5846"/>
                    </a:lnTo>
                    <a:cubicBezTo>
                      <a:pt x="30929" y="5845"/>
                      <a:pt x="30929" y="5844"/>
                      <a:pt x="30930" y="5844"/>
                    </a:cubicBezTo>
                    <a:lnTo>
                      <a:pt x="30930" y="5844"/>
                    </a:lnTo>
                    <a:cubicBezTo>
                      <a:pt x="30934" y="5848"/>
                      <a:pt x="30943" y="5861"/>
                      <a:pt x="30949" y="5869"/>
                    </a:cubicBezTo>
                    <a:lnTo>
                      <a:pt x="30949" y="5869"/>
                    </a:lnTo>
                    <a:cubicBezTo>
                      <a:pt x="30946" y="5868"/>
                      <a:pt x="30941" y="5864"/>
                      <a:pt x="30933" y="5856"/>
                    </a:cubicBezTo>
                    <a:cubicBezTo>
                      <a:pt x="30931" y="5851"/>
                      <a:pt x="30929" y="5848"/>
                      <a:pt x="30928" y="5846"/>
                    </a:cubicBezTo>
                    <a:lnTo>
                      <a:pt x="30928" y="5846"/>
                    </a:lnTo>
                    <a:cubicBezTo>
                      <a:pt x="30921" y="5860"/>
                      <a:pt x="30913" y="5876"/>
                      <a:pt x="30913" y="5876"/>
                    </a:cubicBezTo>
                    <a:cubicBezTo>
                      <a:pt x="30893" y="5896"/>
                      <a:pt x="30874" y="5936"/>
                      <a:pt x="30854" y="5956"/>
                    </a:cubicBezTo>
                    <a:cubicBezTo>
                      <a:pt x="30860" y="5949"/>
                      <a:pt x="30864" y="5946"/>
                      <a:pt x="30864" y="5946"/>
                    </a:cubicBezTo>
                    <a:lnTo>
                      <a:pt x="30864" y="5946"/>
                    </a:lnTo>
                    <a:cubicBezTo>
                      <a:pt x="30869" y="5946"/>
                      <a:pt x="30811" y="6015"/>
                      <a:pt x="30794" y="6015"/>
                    </a:cubicBezTo>
                    <a:lnTo>
                      <a:pt x="30675" y="6155"/>
                    </a:lnTo>
                    <a:cubicBezTo>
                      <a:pt x="30595" y="6254"/>
                      <a:pt x="30496" y="6373"/>
                      <a:pt x="30396" y="6473"/>
                    </a:cubicBezTo>
                    <a:cubicBezTo>
                      <a:pt x="30217" y="6652"/>
                      <a:pt x="30038" y="6851"/>
                      <a:pt x="29859" y="7030"/>
                    </a:cubicBezTo>
                    <a:cubicBezTo>
                      <a:pt x="29680" y="7209"/>
                      <a:pt x="29481" y="7408"/>
                      <a:pt x="29302" y="7587"/>
                    </a:cubicBezTo>
                    <a:cubicBezTo>
                      <a:pt x="29163" y="7706"/>
                      <a:pt x="29123" y="7885"/>
                      <a:pt x="29163" y="8064"/>
                    </a:cubicBezTo>
                    <a:cubicBezTo>
                      <a:pt x="29899" y="10869"/>
                      <a:pt x="30496" y="13694"/>
                      <a:pt x="30913" y="16558"/>
                    </a:cubicBezTo>
                    <a:cubicBezTo>
                      <a:pt x="31331" y="19383"/>
                      <a:pt x="31590" y="22307"/>
                      <a:pt x="31689" y="25212"/>
                    </a:cubicBezTo>
                    <a:cubicBezTo>
                      <a:pt x="31709" y="26027"/>
                      <a:pt x="31729" y="26843"/>
                      <a:pt x="31729" y="27678"/>
                    </a:cubicBezTo>
                    <a:cubicBezTo>
                      <a:pt x="31729" y="28076"/>
                      <a:pt x="31729" y="28494"/>
                      <a:pt x="31729" y="28892"/>
                    </a:cubicBezTo>
                    <a:cubicBezTo>
                      <a:pt x="31709" y="28971"/>
                      <a:pt x="31709" y="29071"/>
                      <a:pt x="31709" y="29151"/>
                    </a:cubicBezTo>
                    <a:cubicBezTo>
                      <a:pt x="31709" y="29183"/>
                      <a:pt x="31709" y="29203"/>
                      <a:pt x="31698" y="29231"/>
                    </a:cubicBezTo>
                    <a:lnTo>
                      <a:pt x="31698" y="29231"/>
                    </a:lnTo>
                    <a:cubicBezTo>
                      <a:pt x="31698" y="29229"/>
                      <a:pt x="31698" y="29228"/>
                      <a:pt x="31698" y="29228"/>
                    </a:cubicBezTo>
                    <a:lnTo>
                      <a:pt x="31698" y="29228"/>
                    </a:lnTo>
                    <a:cubicBezTo>
                      <a:pt x="31697" y="29228"/>
                      <a:pt x="31694" y="29234"/>
                      <a:pt x="31689" y="29250"/>
                    </a:cubicBezTo>
                    <a:cubicBezTo>
                      <a:pt x="31693" y="29243"/>
                      <a:pt x="31696" y="29237"/>
                      <a:pt x="31698" y="29231"/>
                    </a:cubicBezTo>
                    <a:lnTo>
                      <a:pt x="31698" y="29231"/>
                    </a:lnTo>
                    <a:cubicBezTo>
                      <a:pt x="31697" y="29240"/>
                      <a:pt x="31689" y="29277"/>
                      <a:pt x="31689" y="29290"/>
                    </a:cubicBezTo>
                    <a:cubicBezTo>
                      <a:pt x="31669" y="29369"/>
                      <a:pt x="31649" y="29449"/>
                      <a:pt x="31629" y="29548"/>
                    </a:cubicBezTo>
                    <a:cubicBezTo>
                      <a:pt x="31618" y="29560"/>
                      <a:pt x="31599" y="29592"/>
                      <a:pt x="31594" y="29605"/>
                    </a:cubicBezTo>
                    <a:lnTo>
                      <a:pt x="31594" y="29605"/>
                    </a:lnTo>
                    <a:cubicBezTo>
                      <a:pt x="31564" y="29639"/>
                      <a:pt x="31547" y="29676"/>
                      <a:pt x="31530" y="29727"/>
                    </a:cubicBezTo>
                    <a:cubicBezTo>
                      <a:pt x="31530" y="29727"/>
                      <a:pt x="31530" y="29727"/>
                      <a:pt x="31530" y="29727"/>
                    </a:cubicBezTo>
                    <a:lnTo>
                      <a:pt x="31530" y="29727"/>
                    </a:lnTo>
                    <a:cubicBezTo>
                      <a:pt x="31527" y="29731"/>
                      <a:pt x="31524" y="29734"/>
                      <a:pt x="31522" y="29737"/>
                    </a:cubicBezTo>
                    <a:lnTo>
                      <a:pt x="31522" y="29737"/>
                    </a:lnTo>
                    <a:cubicBezTo>
                      <a:pt x="31518" y="29740"/>
                      <a:pt x="31508" y="29749"/>
                      <a:pt x="31490" y="29767"/>
                    </a:cubicBezTo>
                    <a:cubicBezTo>
                      <a:pt x="31450" y="29807"/>
                      <a:pt x="31411" y="29847"/>
                      <a:pt x="31371" y="29887"/>
                    </a:cubicBezTo>
                    <a:cubicBezTo>
                      <a:pt x="31371" y="29887"/>
                      <a:pt x="31300" y="29945"/>
                      <a:pt x="31304" y="29945"/>
                    </a:cubicBezTo>
                    <a:cubicBezTo>
                      <a:pt x="31305" y="29945"/>
                      <a:pt x="31313" y="29940"/>
                      <a:pt x="31331" y="29926"/>
                    </a:cubicBezTo>
                    <a:lnTo>
                      <a:pt x="31331" y="29926"/>
                    </a:lnTo>
                    <a:cubicBezTo>
                      <a:pt x="31291" y="29966"/>
                      <a:pt x="31252" y="29986"/>
                      <a:pt x="31212" y="30026"/>
                    </a:cubicBezTo>
                    <a:cubicBezTo>
                      <a:pt x="31033" y="30125"/>
                      <a:pt x="30834" y="30225"/>
                      <a:pt x="30655" y="30304"/>
                    </a:cubicBezTo>
                    <a:cubicBezTo>
                      <a:pt x="30297" y="30483"/>
                      <a:pt x="29879" y="30623"/>
                      <a:pt x="29461" y="30742"/>
                    </a:cubicBezTo>
                    <a:cubicBezTo>
                      <a:pt x="28586" y="31001"/>
                      <a:pt x="27611" y="31140"/>
                      <a:pt x="26736" y="31239"/>
                    </a:cubicBezTo>
                    <a:cubicBezTo>
                      <a:pt x="25113" y="31461"/>
                      <a:pt x="23476" y="31566"/>
                      <a:pt x="21837" y="31566"/>
                    </a:cubicBezTo>
                    <a:cubicBezTo>
                      <a:pt x="21567" y="31566"/>
                      <a:pt x="21297" y="31563"/>
                      <a:pt x="21027" y="31558"/>
                    </a:cubicBezTo>
                    <a:cubicBezTo>
                      <a:pt x="20481" y="31537"/>
                      <a:pt x="19929" y="31507"/>
                      <a:pt x="19378" y="31466"/>
                    </a:cubicBezTo>
                    <a:lnTo>
                      <a:pt x="19378" y="31466"/>
                    </a:lnTo>
                    <a:cubicBezTo>
                      <a:pt x="20816" y="30507"/>
                      <a:pt x="22051" y="29268"/>
                      <a:pt x="23076" y="27877"/>
                    </a:cubicBezTo>
                    <a:cubicBezTo>
                      <a:pt x="24408" y="26087"/>
                      <a:pt x="25363" y="24058"/>
                      <a:pt x="26079" y="21969"/>
                    </a:cubicBezTo>
                    <a:cubicBezTo>
                      <a:pt x="26477" y="20796"/>
                      <a:pt x="26815" y="19622"/>
                      <a:pt x="27114" y="18428"/>
                    </a:cubicBezTo>
                    <a:cubicBezTo>
                      <a:pt x="27174" y="18190"/>
                      <a:pt x="27054" y="17931"/>
                      <a:pt x="26815" y="17832"/>
                    </a:cubicBezTo>
                    <a:cubicBezTo>
                      <a:pt x="26754" y="17809"/>
                      <a:pt x="26688" y="17798"/>
                      <a:pt x="26622" y="17798"/>
                    </a:cubicBezTo>
                    <a:cubicBezTo>
                      <a:pt x="26453" y="17798"/>
                      <a:pt x="26285" y="17873"/>
                      <a:pt x="26199" y="18030"/>
                    </a:cubicBezTo>
                    <a:cubicBezTo>
                      <a:pt x="25184" y="19920"/>
                      <a:pt x="24090" y="21770"/>
                      <a:pt x="22877" y="23521"/>
                    </a:cubicBezTo>
                    <a:cubicBezTo>
                      <a:pt x="21683" y="25271"/>
                      <a:pt x="20330" y="26903"/>
                      <a:pt x="18739" y="28375"/>
                    </a:cubicBezTo>
                    <a:cubicBezTo>
                      <a:pt x="18341" y="28733"/>
                      <a:pt x="17923" y="29111"/>
                      <a:pt x="17486" y="29449"/>
                    </a:cubicBezTo>
                    <a:cubicBezTo>
                      <a:pt x="17108" y="29727"/>
                      <a:pt x="16690" y="30066"/>
                      <a:pt x="16252" y="30284"/>
                    </a:cubicBezTo>
                    <a:cubicBezTo>
                      <a:pt x="16235" y="30284"/>
                      <a:pt x="16131" y="30328"/>
                      <a:pt x="16139" y="30328"/>
                    </a:cubicBezTo>
                    <a:cubicBezTo>
                      <a:pt x="16140" y="30328"/>
                      <a:pt x="16144" y="30327"/>
                      <a:pt x="16153" y="30324"/>
                    </a:cubicBezTo>
                    <a:lnTo>
                      <a:pt x="16153" y="30324"/>
                    </a:lnTo>
                    <a:cubicBezTo>
                      <a:pt x="16093" y="30364"/>
                      <a:pt x="16034" y="30384"/>
                      <a:pt x="15974" y="30404"/>
                    </a:cubicBezTo>
                    <a:cubicBezTo>
                      <a:pt x="15855" y="30444"/>
                      <a:pt x="15715" y="30463"/>
                      <a:pt x="15596" y="30483"/>
                    </a:cubicBezTo>
                    <a:cubicBezTo>
                      <a:pt x="15504" y="30500"/>
                      <a:pt x="15393" y="30506"/>
                      <a:pt x="15277" y="30506"/>
                    </a:cubicBezTo>
                    <a:cubicBezTo>
                      <a:pt x="15119" y="30506"/>
                      <a:pt x="14950" y="30495"/>
                      <a:pt x="14800" y="30483"/>
                    </a:cubicBezTo>
                    <a:cubicBezTo>
                      <a:pt x="14303" y="30444"/>
                      <a:pt x="13826" y="30364"/>
                      <a:pt x="13288" y="30265"/>
                    </a:cubicBezTo>
                    <a:cubicBezTo>
                      <a:pt x="11200" y="29926"/>
                      <a:pt x="9151" y="29369"/>
                      <a:pt x="7161" y="28653"/>
                    </a:cubicBezTo>
                    <a:cubicBezTo>
                      <a:pt x="5212" y="27957"/>
                      <a:pt x="3322" y="27082"/>
                      <a:pt x="1512" y="26007"/>
                    </a:cubicBezTo>
                    <a:cubicBezTo>
                      <a:pt x="1429" y="25966"/>
                      <a:pt x="1348" y="25922"/>
                      <a:pt x="1268" y="25876"/>
                    </a:cubicBezTo>
                    <a:lnTo>
                      <a:pt x="1268" y="25876"/>
                    </a:lnTo>
                    <a:cubicBezTo>
                      <a:pt x="2068" y="24534"/>
                      <a:pt x="2647" y="23074"/>
                      <a:pt x="3243" y="21631"/>
                    </a:cubicBezTo>
                    <a:cubicBezTo>
                      <a:pt x="3899" y="19980"/>
                      <a:pt x="4536" y="18329"/>
                      <a:pt x="5192" y="16678"/>
                    </a:cubicBezTo>
                    <a:cubicBezTo>
                      <a:pt x="6326" y="13813"/>
                      <a:pt x="7579" y="10949"/>
                      <a:pt x="9290" y="8323"/>
                    </a:cubicBezTo>
                    <a:cubicBezTo>
                      <a:pt x="10324" y="6751"/>
                      <a:pt x="11498" y="5339"/>
                      <a:pt x="12910" y="4046"/>
                    </a:cubicBezTo>
                    <a:cubicBezTo>
                      <a:pt x="13070" y="3907"/>
                      <a:pt x="13090" y="3628"/>
                      <a:pt x="12970" y="3449"/>
                    </a:cubicBezTo>
                    <a:cubicBezTo>
                      <a:pt x="12572" y="2773"/>
                      <a:pt x="12174" y="2116"/>
                      <a:pt x="11757" y="1460"/>
                    </a:cubicBezTo>
                    <a:cubicBezTo>
                      <a:pt x="11757" y="1460"/>
                      <a:pt x="11737" y="1440"/>
                      <a:pt x="11737" y="1440"/>
                    </a:cubicBezTo>
                    <a:cubicBezTo>
                      <a:pt x="11737" y="1420"/>
                      <a:pt x="11717" y="1400"/>
                      <a:pt x="11697" y="1380"/>
                    </a:cubicBezTo>
                    <a:cubicBezTo>
                      <a:pt x="11697" y="1380"/>
                      <a:pt x="11695" y="1378"/>
                      <a:pt x="11692" y="1374"/>
                    </a:cubicBezTo>
                    <a:lnTo>
                      <a:pt x="11692" y="1374"/>
                    </a:lnTo>
                    <a:cubicBezTo>
                      <a:pt x="11693" y="1381"/>
                      <a:pt x="11692" y="1386"/>
                      <a:pt x="11690" y="1386"/>
                    </a:cubicBezTo>
                    <a:cubicBezTo>
                      <a:pt x="11688" y="1386"/>
                      <a:pt x="11683" y="1379"/>
                      <a:pt x="11677" y="1360"/>
                    </a:cubicBezTo>
                    <a:cubicBezTo>
                      <a:pt x="11677" y="1359"/>
                      <a:pt x="11676" y="1358"/>
                      <a:pt x="11676" y="1356"/>
                    </a:cubicBezTo>
                    <a:lnTo>
                      <a:pt x="11676" y="1356"/>
                    </a:lnTo>
                    <a:cubicBezTo>
                      <a:pt x="11677" y="1349"/>
                      <a:pt x="11677" y="1338"/>
                      <a:pt x="11677" y="1321"/>
                    </a:cubicBezTo>
                    <a:cubicBezTo>
                      <a:pt x="11677" y="1311"/>
                      <a:pt x="11687" y="1282"/>
                      <a:pt x="11694" y="1262"/>
                    </a:cubicBezTo>
                    <a:lnTo>
                      <a:pt x="11694" y="1262"/>
                    </a:lnTo>
                    <a:cubicBezTo>
                      <a:pt x="11695" y="1262"/>
                      <a:pt x="11696" y="1261"/>
                      <a:pt x="11697" y="1261"/>
                    </a:cubicBezTo>
                    <a:lnTo>
                      <a:pt x="11697" y="1261"/>
                    </a:lnTo>
                    <a:cubicBezTo>
                      <a:pt x="11697" y="1261"/>
                      <a:pt x="11697" y="1261"/>
                      <a:pt x="11697" y="1261"/>
                    </a:cubicBezTo>
                    <a:cubicBezTo>
                      <a:pt x="11710" y="1248"/>
                      <a:pt x="11746" y="1220"/>
                      <a:pt x="11756" y="1206"/>
                    </a:cubicBezTo>
                    <a:lnTo>
                      <a:pt x="11756" y="1206"/>
                    </a:lnTo>
                    <a:cubicBezTo>
                      <a:pt x="11755" y="1206"/>
                      <a:pt x="11755" y="1206"/>
                      <a:pt x="11754" y="1206"/>
                    </a:cubicBezTo>
                    <a:lnTo>
                      <a:pt x="11754" y="1206"/>
                    </a:lnTo>
                    <a:cubicBezTo>
                      <a:pt x="11755" y="1206"/>
                      <a:pt x="11756" y="1206"/>
                      <a:pt x="11756" y="1205"/>
                    </a:cubicBezTo>
                    <a:lnTo>
                      <a:pt x="11756" y="1205"/>
                    </a:lnTo>
                    <a:cubicBezTo>
                      <a:pt x="11756" y="1206"/>
                      <a:pt x="11756" y="1206"/>
                      <a:pt x="11756" y="1206"/>
                    </a:cubicBezTo>
                    <a:lnTo>
                      <a:pt x="11756" y="1206"/>
                    </a:lnTo>
                    <a:cubicBezTo>
                      <a:pt x="11761" y="1205"/>
                      <a:pt x="11767" y="1204"/>
                      <a:pt x="11777" y="1201"/>
                    </a:cubicBezTo>
                    <a:cubicBezTo>
                      <a:pt x="11793" y="1193"/>
                      <a:pt x="11799" y="1190"/>
                      <a:pt x="11797" y="1190"/>
                    </a:cubicBezTo>
                    <a:lnTo>
                      <a:pt x="11797" y="1190"/>
                    </a:lnTo>
                    <a:cubicBezTo>
                      <a:pt x="11795" y="1190"/>
                      <a:pt x="11773" y="1199"/>
                      <a:pt x="11756" y="1205"/>
                    </a:cubicBezTo>
                    <a:lnTo>
                      <a:pt x="11756" y="1205"/>
                    </a:lnTo>
                    <a:cubicBezTo>
                      <a:pt x="11757" y="1205"/>
                      <a:pt x="11757" y="1204"/>
                      <a:pt x="11758" y="1203"/>
                    </a:cubicBezTo>
                    <a:lnTo>
                      <a:pt x="11758" y="1203"/>
                    </a:lnTo>
                    <a:cubicBezTo>
                      <a:pt x="11769" y="1197"/>
                      <a:pt x="11777" y="1192"/>
                      <a:pt x="11778" y="1192"/>
                    </a:cubicBezTo>
                    <a:lnTo>
                      <a:pt x="11778" y="1192"/>
                    </a:lnTo>
                    <a:cubicBezTo>
                      <a:pt x="11793" y="1186"/>
                      <a:pt x="11809" y="1181"/>
                      <a:pt x="11816" y="1181"/>
                    </a:cubicBezTo>
                    <a:lnTo>
                      <a:pt x="11956" y="1181"/>
                    </a:lnTo>
                    <a:cubicBezTo>
                      <a:pt x="12234" y="1161"/>
                      <a:pt x="12493" y="1122"/>
                      <a:pt x="12771" y="1102"/>
                    </a:cubicBezTo>
                    <a:cubicBezTo>
                      <a:pt x="13826" y="1042"/>
                      <a:pt x="14900" y="1002"/>
                      <a:pt x="15974" y="1002"/>
                    </a:cubicBezTo>
                    <a:close/>
                    <a:moveTo>
                      <a:pt x="15836" y="0"/>
                    </a:moveTo>
                    <a:cubicBezTo>
                      <a:pt x="14961" y="0"/>
                      <a:pt x="14095" y="26"/>
                      <a:pt x="13229" y="87"/>
                    </a:cubicBezTo>
                    <a:cubicBezTo>
                      <a:pt x="12930" y="107"/>
                      <a:pt x="12652" y="107"/>
                      <a:pt x="12353" y="147"/>
                    </a:cubicBezTo>
                    <a:cubicBezTo>
                      <a:pt x="12075" y="167"/>
                      <a:pt x="11777" y="167"/>
                      <a:pt x="11518" y="226"/>
                    </a:cubicBezTo>
                    <a:cubicBezTo>
                      <a:pt x="11041" y="346"/>
                      <a:pt x="10682" y="823"/>
                      <a:pt x="10682" y="1321"/>
                    </a:cubicBezTo>
                    <a:cubicBezTo>
                      <a:pt x="10682" y="1778"/>
                      <a:pt x="11060" y="2216"/>
                      <a:pt x="11279" y="2594"/>
                    </a:cubicBezTo>
                    <a:cubicBezTo>
                      <a:pt x="11501" y="2926"/>
                      <a:pt x="11709" y="3258"/>
                      <a:pt x="11916" y="3590"/>
                    </a:cubicBezTo>
                    <a:lnTo>
                      <a:pt x="11916" y="3590"/>
                    </a:lnTo>
                    <a:cubicBezTo>
                      <a:pt x="9492" y="5893"/>
                      <a:pt x="7704" y="8735"/>
                      <a:pt x="6266" y="11724"/>
                    </a:cubicBezTo>
                    <a:cubicBezTo>
                      <a:pt x="4874" y="14589"/>
                      <a:pt x="3760" y="17613"/>
                      <a:pt x="2566" y="20597"/>
                    </a:cubicBezTo>
                    <a:cubicBezTo>
                      <a:pt x="1870" y="22387"/>
                      <a:pt x="1194" y="24157"/>
                      <a:pt x="159" y="25789"/>
                    </a:cubicBezTo>
                    <a:cubicBezTo>
                      <a:pt x="0" y="26007"/>
                      <a:pt x="100" y="26326"/>
                      <a:pt x="338" y="26465"/>
                    </a:cubicBezTo>
                    <a:cubicBezTo>
                      <a:pt x="2188" y="27599"/>
                      <a:pt x="4158" y="28554"/>
                      <a:pt x="6187" y="29349"/>
                    </a:cubicBezTo>
                    <a:cubicBezTo>
                      <a:pt x="8196" y="30125"/>
                      <a:pt x="10265" y="30722"/>
                      <a:pt x="12393" y="31120"/>
                    </a:cubicBezTo>
                    <a:cubicBezTo>
                      <a:pt x="12930" y="31219"/>
                      <a:pt x="13467" y="31299"/>
                      <a:pt x="14005" y="31379"/>
                    </a:cubicBezTo>
                    <a:cubicBezTo>
                      <a:pt x="14416" y="31432"/>
                      <a:pt x="14827" y="31493"/>
                      <a:pt x="15238" y="31493"/>
                    </a:cubicBezTo>
                    <a:cubicBezTo>
                      <a:pt x="15443" y="31493"/>
                      <a:pt x="15649" y="31478"/>
                      <a:pt x="15855" y="31438"/>
                    </a:cubicBezTo>
                    <a:cubicBezTo>
                      <a:pt x="16392" y="31359"/>
                      <a:pt x="16889" y="31100"/>
                      <a:pt x="17327" y="30802"/>
                    </a:cubicBezTo>
                    <a:cubicBezTo>
                      <a:pt x="17804" y="30463"/>
                      <a:pt x="18262" y="30105"/>
                      <a:pt x="18699" y="29727"/>
                    </a:cubicBezTo>
                    <a:cubicBezTo>
                      <a:pt x="20390" y="28295"/>
                      <a:pt x="21862" y="26604"/>
                      <a:pt x="23175" y="24814"/>
                    </a:cubicBezTo>
                    <a:cubicBezTo>
                      <a:pt x="23802" y="23956"/>
                      <a:pt x="24391" y="23070"/>
                      <a:pt x="24954" y="22167"/>
                    </a:cubicBezTo>
                    <a:lnTo>
                      <a:pt x="24954" y="22167"/>
                    </a:lnTo>
                    <a:cubicBezTo>
                      <a:pt x="24705" y="22853"/>
                      <a:pt x="24432" y="23526"/>
                      <a:pt x="24130" y="24177"/>
                    </a:cubicBezTo>
                    <a:cubicBezTo>
                      <a:pt x="23195" y="26127"/>
                      <a:pt x="22021" y="27897"/>
                      <a:pt x="20450" y="29349"/>
                    </a:cubicBezTo>
                    <a:cubicBezTo>
                      <a:pt x="19575" y="30165"/>
                      <a:pt x="18620" y="30841"/>
                      <a:pt x="17526" y="31398"/>
                    </a:cubicBezTo>
                    <a:cubicBezTo>
                      <a:pt x="17347" y="31498"/>
                      <a:pt x="17247" y="31756"/>
                      <a:pt x="17307" y="31955"/>
                    </a:cubicBezTo>
                    <a:cubicBezTo>
                      <a:pt x="17366" y="32174"/>
                      <a:pt x="17545" y="32294"/>
                      <a:pt x="17784" y="32313"/>
                    </a:cubicBezTo>
                    <a:cubicBezTo>
                      <a:pt x="19150" y="32479"/>
                      <a:pt x="20534" y="32558"/>
                      <a:pt x="21918" y="32558"/>
                    </a:cubicBezTo>
                    <a:cubicBezTo>
                      <a:pt x="22530" y="32558"/>
                      <a:pt x="23142" y="32543"/>
                      <a:pt x="23752" y="32512"/>
                    </a:cubicBezTo>
                    <a:cubicBezTo>
                      <a:pt x="24727" y="32473"/>
                      <a:pt x="25701" y="32373"/>
                      <a:pt x="26676" y="32254"/>
                    </a:cubicBezTo>
                    <a:cubicBezTo>
                      <a:pt x="27671" y="32134"/>
                      <a:pt x="28665" y="31995"/>
                      <a:pt x="29620" y="31737"/>
                    </a:cubicBezTo>
                    <a:cubicBezTo>
                      <a:pt x="30138" y="31597"/>
                      <a:pt x="30655" y="31398"/>
                      <a:pt x="31152" y="31180"/>
                    </a:cubicBezTo>
                    <a:cubicBezTo>
                      <a:pt x="31610" y="30970"/>
                      <a:pt x="32050" y="30705"/>
                      <a:pt x="32348" y="30279"/>
                    </a:cubicBezTo>
                    <a:lnTo>
                      <a:pt x="32348" y="30279"/>
                    </a:lnTo>
                    <a:cubicBezTo>
                      <a:pt x="32362" y="30262"/>
                      <a:pt x="32374" y="30244"/>
                      <a:pt x="32385" y="30225"/>
                    </a:cubicBezTo>
                    <a:lnTo>
                      <a:pt x="32385" y="30225"/>
                    </a:lnTo>
                    <a:cubicBezTo>
                      <a:pt x="32385" y="30225"/>
                      <a:pt x="32385" y="30225"/>
                      <a:pt x="32385" y="30225"/>
                    </a:cubicBezTo>
                    <a:cubicBezTo>
                      <a:pt x="32388" y="30220"/>
                      <a:pt x="32391" y="30216"/>
                      <a:pt x="32394" y="30211"/>
                    </a:cubicBezTo>
                    <a:lnTo>
                      <a:pt x="32394" y="30211"/>
                    </a:lnTo>
                    <a:cubicBezTo>
                      <a:pt x="32763" y="29597"/>
                      <a:pt x="32724" y="28847"/>
                      <a:pt x="32724" y="28176"/>
                    </a:cubicBezTo>
                    <a:cubicBezTo>
                      <a:pt x="32724" y="27420"/>
                      <a:pt x="32704" y="26664"/>
                      <a:pt x="32704" y="25908"/>
                    </a:cubicBezTo>
                    <a:cubicBezTo>
                      <a:pt x="32664" y="24416"/>
                      <a:pt x="32584" y="22944"/>
                      <a:pt x="32465" y="21452"/>
                    </a:cubicBezTo>
                    <a:cubicBezTo>
                      <a:pt x="32226" y="18488"/>
                      <a:pt x="31809" y="15544"/>
                      <a:pt x="31232" y="12620"/>
                    </a:cubicBezTo>
                    <a:cubicBezTo>
                      <a:pt x="30933" y="11106"/>
                      <a:pt x="30581" y="9593"/>
                      <a:pt x="30210" y="8080"/>
                    </a:cubicBezTo>
                    <a:lnTo>
                      <a:pt x="30210" y="8080"/>
                    </a:lnTo>
                    <a:cubicBezTo>
                      <a:pt x="30551" y="7749"/>
                      <a:pt x="30878" y="7416"/>
                      <a:pt x="31192" y="7070"/>
                    </a:cubicBezTo>
                    <a:cubicBezTo>
                      <a:pt x="31550" y="6672"/>
                      <a:pt x="32107" y="6155"/>
                      <a:pt x="31888" y="5538"/>
                    </a:cubicBezTo>
                    <a:cubicBezTo>
                      <a:pt x="31789" y="5259"/>
                      <a:pt x="31570" y="5080"/>
                      <a:pt x="31351" y="4881"/>
                    </a:cubicBezTo>
                    <a:cubicBezTo>
                      <a:pt x="31132" y="4702"/>
                      <a:pt x="30913" y="4523"/>
                      <a:pt x="30675" y="4344"/>
                    </a:cubicBezTo>
                    <a:cubicBezTo>
                      <a:pt x="30237" y="4026"/>
                      <a:pt x="29779" y="3708"/>
                      <a:pt x="29302" y="3429"/>
                    </a:cubicBezTo>
                    <a:cubicBezTo>
                      <a:pt x="27472" y="2275"/>
                      <a:pt x="25463" y="1460"/>
                      <a:pt x="23374" y="903"/>
                    </a:cubicBezTo>
                    <a:cubicBezTo>
                      <a:pt x="21186" y="326"/>
                      <a:pt x="18918" y="67"/>
                      <a:pt x="16650" y="8"/>
                    </a:cubicBezTo>
                    <a:cubicBezTo>
                      <a:pt x="16378" y="3"/>
                      <a:pt x="16107" y="0"/>
                      <a:pt x="15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3"/>
              <p:cNvSpPr/>
              <p:nvPr/>
            </p:nvSpPr>
            <p:spPr>
              <a:xfrm>
                <a:off x="7551700" y="2607000"/>
                <a:ext cx="972275" cy="566925"/>
              </a:xfrm>
              <a:custGeom>
                <a:avLst/>
                <a:gdLst/>
                <a:ahLst/>
                <a:cxnLst/>
                <a:rect l="l" t="t" r="r" b="b"/>
                <a:pathLst>
                  <a:path w="38891" h="22677" extrusionOk="0">
                    <a:moveTo>
                      <a:pt x="16257" y="0"/>
                    </a:moveTo>
                    <a:cubicBezTo>
                      <a:pt x="2834" y="0"/>
                      <a:pt x="1" y="10561"/>
                      <a:pt x="1" y="10561"/>
                    </a:cubicBezTo>
                    <a:cubicBezTo>
                      <a:pt x="1" y="10561"/>
                      <a:pt x="2141" y="9861"/>
                      <a:pt x="5714" y="9861"/>
                    </a:cubicBezTo>
                    <a:cubicBezTo>
                      <a:pt x="7822" y="9861"/>
                      <a:pt x="10429" y="10105"/>
                      <a:pt x="13388" y="10880"/>
                    </a:cubicBezTo>
                    <a:cubicBezTo>
                      <a:pt x="13397" y="10882"/>
                      <a:pt x="13405" y="10883"/>
                      <a:pt x="13413" y="10883"/>
                    </a:cubicBezTo>
                    <a:cubicBezTo>
                      <a:pt x="13774" y="10883"/>
                      <a:pt x="14394" y="8824"/>
                      <a:pt x="18282" y="6006"/>
                    </a:cubicBezTo>
                    <a:cubicBezTo>
                      <a:pt x="18284" y="6004"/>
                      <a:pt x="18286" y="6004"/>
                      <a:pt x="18287" y="6004"/>
                    </a:cubicBezTo>
                    <a:cubicBezTo>
                      <a:pt x="18401" y="6004"/>
                      <a:pt x="15877" y="11756"/>
                      <a:pt x="16094" y="11835"/>
                    </a:cubicBezTo>
                    <a:cubicBezTo>
                      <a:pt x="21405" y="13506"/>
                      <a:pt x="26836" y="16529"/>
                      <a:pt x="31928" y="22676"/>
                    </a:cubicBezTo>
                    <a:cubicBezTo>
                      <a:pt x="31928" y="22676"/>
                      <a:pt x="38891" y="5171"/>
                      <a:pt x="25622" y="1431"/>
                    </a:cubicBezTo>
                    <a:cubicBezTo>
                      <a:pt x="22038" y="421"/>
                      <a:pt x="18936" y="0"/>
                      <a:pt x="16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3"/>
              <p:cNvSpPr/>
              <p:nvPr/>
            </p:nvSpPr>
            <p:spPr>
              <a:xfrm>
                <a:off x="8403600" y="2877500"/>
                <a:ext cx="263100" cy="342875"/>
              </a:xfrm>
              <a:custGeom>
                <a:avLst/>
                <a:gdLst/>
                <a:ahLst/>
                <a:cxnLst/>
                <a:rect l="l" t="t" r="r" b="b"/>
                <a:pathLst>
                  <a:path w="10524" h="13715" extrusionOk="0">
                    <a:moveTo>
                      <a:pt x="7122" y="0"/>
                    </a:moveTo>
                    <a:cubicBezTo>
                      <a:pt x="6187" y="60"/>
                      <a:pt x="5312" y="517"/>
                      <a:pt x="4695" y="1233"/>
                    </a:cubicBezTo>
                    <a:lnTo>
                      <a:pt x="478" y="6067"/>
                    </a:lnTo>
                    <a:cubicBezTo>
                      <a:pt x="438" y="7181"/>
                      <a:pt x="160" y="8275"/>
                      <a:pt x="80" y="9409"/>
                    </a:cubicBezTo>
                    <a:cubicBezTo>
                      <a:pt x="1" y="10523"/>
                      <a:pt x="160" y="11717"/>
                      <a:pt x="876" y="12592"/>
                    </a:cubicBezTo>
                    <a:cubicBezTo>
                      <a:pt x="1527" y="13359"/>
                      <a:pt x="2514" y="13715"/>
                      <a:pt x="3524" y="13715"/>
                    </a:cubicBezTo>
                    <a:cubicBezTo>
                      <a:pt x="3903" y="13715"/>
                      <a:pt x="4286" y="13665"/>
                      <a:pt x="4656" y="13567"/>
                    </a:cubicBezTo>
                    <a:cubicBezTo>
                      <a:pt x="4994" y="13467"/>
                      <a:pt x="5312" y="13348"/>
                      <a:pt x="5630" y="13169"/>
                    </a:cubicBezTo>
                    <a:cubicBezTo>
                      <a:pt x="7142" y="12334"/>
                      <a:pt x="8137" y="10802"/>
                      <a:pt x="8873" y="9230"/>
                    </a:cubicBezTo>
                    <a:cubicBezTo>
                      <a:pt x="9310" y="8295"/>
                      <a:pt x="9669" y="7321"/>
                      <a:pt x="9967" y="6326"/>
                    </a:cubicBezTo>
                    <a:cubicBezTo>
                      <a:pt x="10285" y="5192"/>
                      <a:pt x="10524" y="3998"/>
                      <a:pt x="10325" y="2825"/>
                    </a:cubicBezTo>
                    <a:cubicBezTo>
                      <a:pt x="10106" y="1671"/>
                      <a:pt x="9370" y="537"/>
                      <a:pt x="8236" y="159"/>
                    </a:cubicBezTo>
                    <a:cubicBezTo>
                      <a:pt x="8077" y="100"/>
                      <a:pt x="7918" y="60"/>
                      <a:pt x="7759" y="40"/>
                    </a:cubicBezTo>
                    <a:cubicBezTo>
                      <a:pt x="7560" y="0"/>
                      <a:pt x="7341" y="0"/>
                      <a:pt x="7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3"/>
              <p:cNvSpPr/>
              <p:nvPr/>
            </p:nvSpPr>
            <p:spPr>
              <a:xfrm>
                <a:off x="8389675" y="2865025"/>
                <a:ext cx="288975" cy="367575"/>
              </a:xfrm>
              <a:custGeom>
                <a:avLst/>
                <a:gdLst/>
                <a:ahLst/>
                <a:cxnLst/>
                <a:rect l="l" t="t" r="r" b="b"/>
                <a:pathLst>
                  <a:path w="11559" h="14703" extrusionOk="0">
                    <a:moveTo>
                      <a:pt x="1758" y="12685"/>
                    </a:moveTo>
                    <a:lnTo>
                      <a:pt x="1758" y="12685"/>
                    </a:lnTo>
                    <a:cubicBezTo>
                      <a:pt x="1758" y="12685"/>
                      <a:pt x="1760" y="12690"/>
                      <a:pt x="1768" y="12702"/>
                    </a:cubicBezTo>
                    <a:lnTo>
                      <a:pt x="1768" y="12702"/>
                    </a:lnTo>
                    <a:cubicBezTo>
                      <a:pt x="1765" y="12693"/>
                      <a:pt x="1759" y="12685"/>
                      <a:pt x="1758" y="12685"/>
                    </a:cubicBezTo>
                    <a:close/>
                    <a:moveTo>
                      <a:pt x="2169" y="13111"/>
                    </a:moveTo>
                    <a:cubicBezTo>
                      <a:pt x="2200" y="13134"/>
                      <a:pt x="2210" y="13143"/>
                      <a:pt x="2209" y="13143"/>
                    </a:cubicBezTo>
                    <a:cubicBezTo>
                      <a:pt x="2208" y="13143"/>
                      <a:pt x="2181" y="13123"/>
                      <a:pt x="2169" y="13111"/>
                    </a:cubicBezTo>
                    <a:close/>
                    <a:moveTo>
                      <a:pt x="2746" y="13451"/>
                    </a:moveTo>
                    <a:cubicBezTo>
                      <a:pt x="2741" y="13451"/>
                      <a:pt x="2772" y="13469"/>
                      <a:pt x="2786" y="13469"/>
                    </a:cubicBezTo>
                    <a:cubicBezTo>
                      <a:pt x="2759" y="13456"/>
                      <a:pt x="2748" y="13451"/>
                      <a:pt x="2746" y="13451"/>
                    </a:cubicBezTo>
                    <a:close/>
                    <a:moveTo>
                      <a:pt x="4614" y="13679"/>
                    </a:moveTo>
                    <a:cubicBezTo>
                      <a:pt x="4596" y="13679"/>
                      <a:pt x="4543" y="13688"/>
                      <a:pt x="4596" y="13688"/>
                    </a:cubicBezTo>
                    <a:cubicBezTo>
                      <a:pt x="4603" y="13686"/>
                      <a:pt x="4610" y="13684"/>
                      <a:pt x="4617" y="13682"/>
                    </a:cubicBezTo>
                    <a:lnTo>
                      <a:pt x="4617" y="13682"/>
                    </a:lnTo>
                    <a:cubicBezTo>
                      <a:pt x="4621" y="13680"/>
                      <a:pt x="4619" y="13679"/>
                      <a:pt x="4614" y="13679"/>
                    </a:cubicBezTo>
                    <a:close/>
                    <a:moveTo>
                      <a:pt x="8037" y="996"/>
                    </a:moveTo>
                    <a:cubicBezTo>
                      <a:pt x="8057" y="1016"/>
                      <a:pt x="8097" y="1016"/>
                      <a:pt x="8117" y="1016"/>
                    </a:cubicBezTo>
                    <a:lnTo>
                      <a:pt x="8177" y="1016"/>
                    </a:lnTo>
                    <a:cubicBezTo>
                      <a:pt x="8296" y="1036"/>
                      <a:pt x="8415" y="1056"/>
                      <a:pt x="8535" y="1096"/>
                    </a:cubicBezTo>
                    <a:cubicBezTo>
                      <a:pt x="8594" y="1116"/>
                      <a:pt x="8654" y="1136"/>
                      <a:pt x="8714" y="1156"/>
                    </a:cubicBezTo>
                    <a:cubicBezTo>
                      <a:pt x="8729" y="1156"/>
                      <a:pt x="8744" y="1156"/>
                      <a:pt x="8759" y="1164"/>
                    </a:cubicBezTo>
                    <a:lnTo>
                      <a:pt x="8759" y="1164"/>
                    </a:lnTo>
                    <a:cubicBezTo>
                      <a:pt x="8761" y="1166"/>
                      <a:pt x="8765" y="1170"/>
                      <a:pt x="8773" y="1175"/>
                    </a:cubicBezTo>
                    <a:cubicBezTo>
                      <a:pt x="8873" y="1215"/>
                      <a:pt x="8972" y="1275"/>
                      <a:pt x="9052" y="1335"/>
                    </a:cubicBezTo>
                    <a:cubicBezTo>
                      <a:pt x="9092" y="1354"/>
                      <a:pt x="9131" y="1374"/>
                      <a:pt x="9171" y="1394"/>
                    </a:cubicBezTo>
                    <a:cubicBezTo>
                      <a:pt x="9191" y="1414"/>
                      <a:pt x="9231" y="1434"/>
                      <a:pt x="9251" y="1454"/>
                    </a:cubicBezTo>
                    <a:cubicBezTo>
                      <a:pt x="9410" y="1593"/>
                      <a:pt x="9569" y="1732"/>
                      <a:pt x="9708" y="1892"/>
                    </a:cubicBezTo>
                    <a:cubicBezTo>
                      <a:pt x="9708" y="1911"/>
                      <a:pt x="9728" y="1931"/>
                      <a:pt x="9748" y="1951"/>
                    </a:cubicBezTo>
                    <a:cubicBezTo>
                      <a:pt x="9736" y="1939"/>
                      <a:pt x="9716" y="1911"/>
                      <a:pt x="9717" y="1911"/>
                    </a:cubicBezTo>
                    <a:lnTo>
                      <a:pt x="9717" y="1911"/>
                    </a:lnTo>
                    <a:cubicBezTo>
                      <a:pt x="9717" y="1911"/>
                      <a:pt x="9726" y="1921"/>
                      <a:pt x="9748" y="1951"/>
                    </a:cubicBezTo>
                    <a:cubicBezTo>
                      <a:pt x="9768" y="1991"/>
                      <a:pt x="9808" y="2031"/>
                      <a:pt x="9828" y="2071"/>
                    </a:cubicBezTo>
                    <a:cubicBezTo>
                      <a:pt x="9887" y="2150"/>
                      <a:pt x="9947" y="2250"/>
                      <a:pt x="10007" y="2349"/>
                    </a:cubicBezTo>
                    <a:cubicBezTo>
                      <a:pt x="10047" y="2429"/>
                      <a:pt x="10106" y="2528"/>
                      <a:pt x="10146" y="2628"/>
                    </a:cubicBezTo>
                    <a:cubicBezTo>
                      <a:pt x="10146" y="2643"/>
                      <a:pt x="10182" y="2706"/>
                      <a:pt x="10179" y="2706"/>
                    </a:cubicBezTo>
                    <a:cubicBezTo>
                      <a:pt x="10179" y="2706"/>
                      <a:pt x="10175" y="2701"/>
                      <a:pt x="10166" y="2687"/>
                    </a:cubicBezTo>
                    <a:lnTo>
                      <a:pt x="10166" y="2687"/>
                    </a:lnTo>
                    <a:cubicBezTo>
                      <a:pt x="10186" y="2727"/>
                      <a:pt x="10206" y="2787"/>
                      <a:pt x="10226" y="2846"/>
                    </a:cubicBezTo>
                    <a:cubicBezTo>
                      <a:pt x="10564" y="3781"/>
                      <a:pt x="10504" y="4776"/>
                      <a:pt x="10285" y="5711"/>
                    </a:cubicBezTo>
                    <a:cubicBezTo>
                      <a:pt x="10066" y="6765"/>
                      <a:pt x="9708" y="7800"/>
                      <a:pt x="9291" y="8794"/>
                    </a:cubicBezTo>
                    <a:cubicBezTo>
                      <a:pt x="9211" y="8993"/>
                      <a:pt x="9092" y="9252"/>
                      <a:pt x="8992" y="9471"/>
                    </a:cubicBezTo>
                    <a:cubicBezTo>
                      <a:pt x="8773" y="9948"/>
                      <a:pt x="8535" y="10426"/>
                      <a:pt x="8256" y="10863"/>
                    </a:cubicBezTo>
                    <a:cubicBezTo>
                      <a:pt x="8117" y="11102"/>
                      <a:pt x="7958" y="11321"/>
                      <a:pt x="7799" y="11540"/>
                    </a:cubicBezTo>
                    <a:cubicBezTo>
                      <a:pt x="7764" y="11592"/>
                      <a:pt x="7744" y="11629"/>
                      <a:pt x="7713" y="11664"/>
                    </a:cubicBezTo>
                    <a:lnTo>
                      <a:pt x="7713" y="11664"/>
                    </a:lnTo>
                    <a:cubicBezTo>
                      <a:pt x="7715" y="11660"/>
                      <a:pt x="7717" y="11657"/>
                      <a:pt x="7716" y="11657"/>
                    </a:cubicBezTo>
                    <a:lnTo>
                      <a:pt x="7716" y="11657"/>
                    </a:lnTo>
                    <a:cubicBezTo>
                      <a:pt x="7715" y="11657"/>
                      <a:pt x="7710" y="11662"/>
                      <a:pt x="7699" y="11679"/>
                    </a:cubicBezTo>
                    <a:cubicBezTo>
                      <a:pt x="7704" y="11674"/>
                      <a:pt x="7709" y="11669"/>
                      <a:pt x="7713" y="11664"/>
                    </a:cubicBezTo>
                    <a:lnTo>
                      <a:pt x="7713" y="11664"/>
                    </a:lnTo>
                    <a:cubicBezTo>
                      <a:pt x="7706" y="11676"/>
                      <a:pt x="7690" y="11699"/>
                      <a:pt x="7679" y="11699"/>
                    </a:cubicBezTo>
                    <a:cubicBezTo>
                      <a:pt x="7659" y="11719"/>
                      <a:pt x="7640" y="11758"/>
                      <a:pt x="7620" y="11778"/>
                    </a:cubicBezTo>
                    <a:cubicBezTo>
                      <a:pt x="7540" y="11878"/>
                      <a:pt x="7441" y="11997"/>
                      <a:pt x="7361" y="12097"/>
                    </a:cubicBezTo>
                    <a:cubicBezTo>
                      <a:pt x="7182" y="12276"/>
                      <a:pt x="7003" y="12474"/>
                      <a:pt x="6804" y="12634"/>
                    </a:cubicBezTo>
                    <a:cubicBezTo>
                      <a:pt x="6744" y="12673"/>
                      <a:pt x="6705" y="12713"/>
                      <a:pt x="6665" y="12753"/>
                    </a:cubicBezTo>
                    <a:cubicBezTo>
                      <a:pt x="6649" y="12768"/>
                      <a:pt x="6574" y="12831"/>
                      <a:pt x="6569" y="12831"/>
                    </a:cubicBezTo>
                    <a:cubicBezTo>
                      <a:pt x="6567" y="12831"/>
                      <a:pt x="6572" y="12826"/>
                      <a:pt x="6585" y="12813"/>
                    </a:cubicBezTo>
                    <a:lnTo>
                      <a:pt x="6585" y="12813"/>
                    </a:lnTo>
                    <a:cubicBezTo>
                      <a:pt x="6486" y="12892"/>
                      <a:pt x="6366" y="12972"/>
                      <a:pt x="6247" y="13051"/>
                    </a:cubicBezTo>
                    <a:cubicBezTo>
                      <a:pt x="5770" y="13370"/>
                      <a:pt x="5332" y="13549"/>
                      <a:pt x="4755" y="13648"/>
                    </a:cubicBezTo>
                    <a:cubicBezTo>
                      <a:pt x="4720" y="13666"/>
                      <a:pt x="4669" y="13668"/>
                      <a:pt x="4617" y="13682"/>
                    </a:cubicBezTo>
                    <a:lnTo>
                      <a:pt x="4617" y="13682"/>
                    </a:lnTo>
                    <a:cubicBezTo>
                      <a:pt x="4613" y="13683"/>
                      <a:pt x="4607" y="13685"/>
                      <a:pt x="4596" y="13688"/>
                    </a:cubicBezTo>
                    <a:lnTo>
                      <a:pt x="4496" y="13688"/>
                    </a:lnTo>
                    <a:cubicBezTo>
                      <a:pt x="4377" y="13708"/>
                      <a:pt x="4258" y="13708"/>
                      <a:pt x="4119" y="13708"/>
                    </a:cubicBezTo>
                    <a:lnTo>
                      <a:pt x="3780" y="13708"/>
                    </a:lnTo>
                    <a:cubicBezTo>
                      <a:pt x="3721" y="13688"/>
                      <a:pt x="3641" y="13688"/>
                      <a:pt x="3581" y="13688"/>
                    </a:cubicBezTo>
                    <a:cubicBezTo>
                      <a:pt x="3557" y="13682"/>
                      <a:pt x="3555" y="13679"/>
                      <a:pt x="3562" y="13679"/>
                    </a:cubicBezTo>
                    <a:lnTo>
                      <a:pt x="3562" y="13679"/>
                    </a:lnTo>
                    <a:cubicBezTo>
                      <a:pt x="3568" y="13682"/>
                      <a:pt x="3574" y="13684"/>
                      <a:pt x="3581" y="13688"/>
                    </a:cubicBezTo>
                    <a:cubicBezTo>
                      <a:pt x="3634" y="13688"/>
                      <a:pt x="3581" y="13679"/>
                      <a:pt x="3564" y="13679"/>
                    </a:cubicBezTo>
                    <a:cubicBezTo>
                      <a:pt x="3563" y="13679"/>
                      <a:pt x="3562" y="13679"/>
                      <a:pt x="3562" y="13679"/>
                    </a:cubicBezTo>
                    <a:lnTo>
                      <a:pt x="3562" y="13679"/>
                    </a:lnTo>
                    <a:cubicBezTo>
                      <a:pt x="3534" y="13668"/>
                      <a:pt x="3515" y="13668"/>
                      <a:pt x="3482" y="13668"/>
                    </a:cubicBezTo>
                    <a:cubicBezTo>
                      <a:pt x="3243" y="13628"/>
                      <a:pt x="3005" y="13569"/>
                      <a:pt x="2786" y="13469"/>
                    </a:cubicBezTo>
                    <a:cubicBezTo>
                      <a:pt x="2766" y="13469"/>
                      <a:pt x="2726" y="13449"/>
                      <a:pt x="2706" y="13429"/>
                    </a:cubicBezTo>
                    <a:cubicBezTo>
                      <a:pt x="2646" y="13409"/>
                      <a:pt x="2607" y="13390"/>
                      <a:pt x="2547" y="13350"/>
                    </a:cubicBezTo>
                    <a:cubicBezTo>
                      <a:pt x="2448" y="13290"/>
                      <a:pt x="2348" y="13230"/>
                      <a:pt x="2249" y="13171"/>
                    </a:cubicBezTo>
                    <a:cubicBezTo>
                      <a:pt x="2229" y="13151"/>
                      <a:pt x="2209" y="13131"/>
                      <a:pt x="2169" y="13111"/>
                    </a:cubicBezTo>
                    <a:cubicBezTo>
                      <a:pt x="2129" y="13071"/>
                      <a:pt x="2089" y="13031"/>
                      <a:pt x="2030" y="12992"/>
                    </a:cubicBezTo>
                    <a:cubicBezTo>
                      <a:pt x="1950" y="12912"/>
                      <a:pt x="1871" y="12833"/>
                      <a:pt x="1791" y="12733"/>
                    </a:cubicBezTo>
                    <a:cubicBezTo>
                      <a:pt x="1781" y="12719"/>
                      <a:pt x="1773" y="12709"/>
                      <a:pt x="1768" y="12702"/>
                    </a:cubicBezTo>
                    <a:lnTo>
                      <a:pt x="1768" y="12702"/>
                    </a:lnTo>
                    <a:cubicBezTo>
                      <a:pt x="1770" y="12706"/>
                      <a:pt x="1771" y="12710"/>
                      <a:pt x="1771" y="12713"/>
                    </a:cubicBezTo>
                    <a:cubicBezTo>
                      <a:pt x="1751" y="12693"/>
                      <a:pt x="1731" y="12673"/>
                      <a:pt x="1711" y="12634"/>
                    </a:cubicBezTo>
                    <a:cubicBezTo>
                      <a:pt x="1692" y="12574"/>
                      <a:pt x="1652" y="12534"/>
                      <a:pt x="1612" y="12474"/>
                    </a:cubicBezTo>
                    <a:cubicBezTo>
                      <a:pt x="1552" y="12355"/>
                      <a:pt x="1493" y="12256"/>
                      <a:pt x="1433" y="12136"/>
                    </a:cubicBezTo>
                    <a:cubicBezTo>
                      <a:pt x="1416" y="12094"/>
                      <a:pt x="1410" y="12080"/>
                      <a:pt x="1410" y="12080"/>
                    </a:cubicBezTo>
                    <a:lnTo>
                      <a:pt x="1410" y="12080"/>
                    </a:lnTo>
                    <a:cubicBezTo>
                      <a:pt x="1410" y="12080"/>
                      <a:pt x="1422" y="12105"/>
                      <a:pt x="1433" y="12116"/>
                    </a:cubicBezTo>
                    <a:cubicBezTo>
                      <a:pt x="1413" y="12077"/>
                      <a:pt x="1393" y="12057"/>
                      <a:pt x="1393" y="12017"/>
                    </a:cubicBezTo>
                    <a:cubicBezTo>
                      <a:pt x="1373" y="11957"/>
                      <a:pt x="1353" y="11898"/>
                      <a:pt x="1334" y="11838"/>
                    </a:cubicBezTo>
                    <a:cubicBezTo>
                      <a:pt x="1274" y="11699"/>
                      <a:pt x="1254" y="11559"/>
                      <a:pt x="1214" y="11440"/>
                    </a:cubicBezTo>
                    <a:cubicBezTo>
                      <a:pt x="1214" y="11380"/>
                      <a:pt x="1194" y="11321"/>
                      <a:pt x="1194" y="11261"/>
                    </a:cubicBezTo>
                    <a:cubicBezTo>
                      <a:pt x="1194" y="11245"/>
                      <a:pt x="1168" y="11121"/>
                      <a:pt x="1169" y="11121"/>
                    </a:cubicBezTo>
                    <a:lnTo>
                      <a:pt x="1169" y="11121"/>
                    </a:lnTo>
                    <a:cubicBezTo>
                      <a:pt x="1169" y="11121"/>
                      <a:pt x="1171" y="11127"/>
                      <a:pt x="1174" y="11142"/>
                    </a:cubicBezTo>
                    <a:cubicBezTo>
                      <a:pt x="1155" y="11002"/>
                      <a:pt x="1135" y="10863"/>
                      <a:pt x="1135" y="10724"/>
                    </a:cubicBezTo>
                    <a:cubicBezTo>
                      <a:pt x="1059" y="9382"/>
                      <a:pt x="1432" y="8112"/>
                      <a:pt x="1521" y="6778"/>
                    </a:cubicBezTo>
                    <a:lnTo>
                      <a:pt x="1521" y="6778"/>
                    </a:lnTo>
                    <a:cubicBezTo>
                      <a:pt x="1893" y="6349"/>
                      <a:pt x="2252" y="5921"/>
                      <a:pt x="2627" y="5492"/>
                    </a:cubicBezTo>
                    <a:cubicBezTo>
                      <a:pt x="3343" y="4677"/>
                      <a:pt x="4059" y="3861"/>
                      <a:pt x="4775" y="3025"/>
                    </a:cubicBezTo>
                    <a:cubicBezTo>
                      <a:pt x="5014" y="2767"/>
                      <a:pt x="5233" y="2488"/>
                      <a:pt x="5471" y="2230"/>
                    </a:cubicBezTo>
                    <a:cubicBezTo>
                      <a:pt x="5511" y="2190"/>
                      <a:pt x="5551" y="2130"/>
                      <a:pt x="5591" y="2090"/>
                    </a:cubicBezTo>
                    <a:cubicBezTo>
                      <a:pt x="5690" y="1971"/>
                      <a:pt x="5789" y="1872"/>
                      <a:pt x="5909" y="1772"/>
                    </a:cubicBezTo>
                    <a:cubicBezTo>
                      <a:pt x="5949" y="1732"/>
                      <a:pt x="5988" y="1693"/>
                      <a:pt x="6028" y="1653"/>
                    </a:cubicBezTo>
                    <a:cubicBezTo>
                      <a:pt x="6048" y="1633"/>
                      <a:pt x="6068" y="1633"/>
                      <a:pt x="6088" y="1613"/>
                    </a:cubicBezTo>
                    <a:lnTo>
                      <a:pt x="6088" y="1613"/>
                    </a:lnTo>
                    <a:cubicBezTo>
                      <a:pt x="6069" y="1625"/>
                      <a:pt x="6062" y="1630"/>
                      <a:pt x="6062" y="1630"/>
                    </a:cubicBezTo>
                    <a:cubicBezTo>
                      <a:pt x="6061" y="1630"/>
                      <a:pt x="6094" y="1607"/>
                      <a:pt x="6108" y="1593"/>
                    </a:cubicBezTo>
                    <a:cubicBezTo>
                      <a:pt x="6207" y="1533"/>
                      <a:pt x="6287" y="1474"/>
                      <a:pt x="6386" y="1414"/>
                    </a:cubicBezTo>
                    <a:cubicBezTo>
                      <a:pt x="6486" y="1354"/>
                      <a:pt x="6585" y="1295"/>
                      <a:pt x="6685" y="1255"/>
                    </a:cubicBezTo>
                    <a:cubicBezTo>
                      <a:pt x="6700" y="1255"/>
                      <a:pt x="6759" y="1221"/>
                      <a:pt x="6763" y="1221"/>
                    </a:cubicBezTo>
                    <a:lnTo>
                      <a:pt x="6763" y="1221"/>
                    </a:lnTo>
                    <a:cubicBezTo>
                      <a:pt x="6764" y="1221"/>
                      <a:pt x="6759" y="1225"/>
                      <a:pt x="6744" y="1235"/>
                    </a:cubicBezTo>
                    <a:cubicBezTo>
                      <a:pt x="6804" y="1195"/>
                      <a:pt x="6864" y="1175"/>
                      <a:pt x="6923" y="1156"/>
                    </a:cubicBezTo>
                    <a:cubicBezTo>
                      <a:pt x="7023" y="1136"/>
                      <a:pt x="7122" y="1096"/>
                      <a:pt x="7222" y="1076"/>
                    </a:cubicBezTo>
                    <a:cubicBezTo>
                      <a:pt x="7281" y="1056"/>
                      <a:pt x="7341" y="1056"/>
                      <a:pt x="7381" y="1036"/>
                    </a:cubicBezTo>
                    <a:cubicBezTo>
                      <a:pt x="7421" y="1036"/>
                      <a:pt x="7580" y="1016"/>
                      <a:pt x="7500" y="1016"/>
                    </a:cubicBezTo>
                    <a:cubicBezTo>
                      <a:pt x="7600" y="1016"/>
                      <a:pt x="7719" y="996"/>
                      <a:pt x="7838" y="996"/>
                    </a:cubicBezTo>
                    <a:close/>
                    <a:moveTo>
                      <a:pt x="7874" y="1"/>
                    </a:moveTo>
                    <a:cubicBezTo>
                      <a:pt x="6819" y="1"/>
                      <a:pt x="5759" y="471"/>
                      <a:pt x="5034" y="1235"/>
                    </a:cubicBezTo>
                    <a:cubicBezTo>
                      <a:pt x="4695" y="1593"/>
                      <a:pt x="4377" y="1971"/>
                      <a:pt x="4059" y="2329"/>
                    </a:cubicBezTo>
                    <a:lnTo>
                      <a:pt x="856" y="6009"/>
                    </a:lnTo>
                    <a:cubicBezTo>
                      <a:pt x="816" y="6069"/>
                      <a:pt x="757" y="6129"/>
                      <a:pt x="717" y="6188"/>
                    </a:cubicBezTo>
                    <a:cubicBezTo>
                      <a:pt x="697" y="6188"/>
                      <a:pt x="697" y="6208"/>
                      <a:pt x="697" y="6208"/>
                    </a:cubicBezTo>
                    <a:cubicBezTo>
                      <a:pt x="518" y="6407"/>
                      <a:pt x="538" y="6626"/>
                      <a:pt x="518" y="6865"/>
                    </a:cubicBezTo>
                    <a:cubicBezTo>
                      <a:pt x="438" y="7760"/>
                      <a:pt x="259" y="8675"/>
                      <a:pt x="160" y="9610"/>
                    </a:cubicBezTo>
                    <a:cubicBezTo>
                      <a:pt x="1" y="11201"/>
                      <a:pt x="299" y="12952"/>
                      <a:pt x="1672" y="13966"/>
                    </a:cubicBezTo>
                    <a:cubicBezTo>
                      <a:pt x="2355" y="14476"/>
                      <a:pt x="3192" y="14702"/>
                      <a:pt x="4038" y="14702"/>
                    </a:cubicBezTo>
                    <a:cubicBezTo>
                      <a:pt x="4744" y="14702"/>
                      <a:pt x="5455" y="14545"/>
                      <a:pt x="6088" y="14265"/>
                    </a:cubicBezTo>
                    <a:cubicBezTo>
                      <a:pt x="7520" y="13628"/>
                      <a:pt x="8574" y="12335"/>
                      <a:pt x="9330" y="10983"/>
                    </a:cubicBezTo>
                    <a:cubicBezTo>
                      <a:pt x="9524" y="10673"/>
                      <a:pt x="9680" y="10344"/>
                      <a:pt x="9835" y="10014"/>
                    </a:cubicBezTo>
                    <a:lnTo>
                      <a:pt x="9835" y="10014"/>
                    </a:lnTo>
                    <a:cubicBezTo>
                      <a:pt x="9840" y="10006"/>
                      <a:pt x="9844" y="9997"/>
                      <a:pt x="9848" y="9988"/>
                    </a:cubicBezTo>
                    <a:lnTo>
                      <a:pt x="9848" y="9988"/>
                    </a:lnTo>
                    <a:cubicBezTo>
                      <a:pt x="9848" y="9988"/>
                      <a:pt x="9848" y="9988"/>
                      <a:pt x="9848" y="9988"/>
                    </a:cubicBezTo>
                    <a:cubicBezTo>
                      <a:pt x="9853" y="9977"/>
                      <a:pt x="9858" y="9967"/>
                      <a:pt x="9862" y="9956"/>
                    </a:cubicBezTo>
                    <a:lnTo>
                      <a:pt x="9862" y="9956"/>
                    </a:lnTo>
                    <a:cubicBezTo>
                      <a:pt x="10254" y="9111"/>
                      <a:pt x="10587" y="8266"/>
                      <a:pt x="10882" y="7382"/>
                    </a:cubicBezTo>
                    <a:cubicBezTo>
                      <a:pt x="11161" y="6507"/>
                      <a:pt x="11379" y="5611"/>
                      <a:pt x="11439" y="4696"/>
                    </a:cubicBezTo>
                    <a:cubicBezTo>
                      <a:pt x="11558" y="3085"/>
                      <a:pt x="11001" y="1354"/>
                      <a:pt x="9589" y="479"/>
                    </a:cubicBezTo>
                    <a:cubicBezTo>
                      <a:pt x="9059" y="150"/>
                      <a:pt x="8467" y="1"/>
                      <a:pt x="78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3"/>
              <p:cNvSpPr/>
              <p:nvPr/>
            </p:nvSpPr>
            <p:spPr>
              <a:xfrm>
                <a:off x="8211650" y="2764050"/>
                <a:ext cx="260125" cy="376675"/>
              </a:xfrm>
              <a:custGeom>
                <a:avLst/>
                <a:gdLst/>
                <a:ahLst/>
                <a:cxnLst/>
                <a:rect l="l" t="t" r="r" b="b"/>
                <a:pathLst>
                  <a:path w="10405" h="15067" extrusionOk="0">
                    <a:moveTo>
                      <a:pt x="6723" y="1"/>
                    </a:moveTo>
                    <a:cubicBezTo>
                      <a:pt x="5858" y="1"/>
                      <a:pt x="4978" y="380"/>
                      <a:pt x="4297" y="957"/>
                    </a:cubicBezTo>
                    <a:cubicBezTo>
                      <a:pt x="3382" y="1753"/>
                      <a:pt x="2765" y="2867"/>
                      <a:pt x="2248" y="3981"/>
                    </a:cubicBezTo>
                    <a:cubicBezTo>
                      <a:pt x="955" y="6746"/>
                      <a:pt x="0" y="9869"/>
                      <a:pt x="816" y="12813"/>
                    </a:cubicBezTo>
                    <a:cubicBezTo>
                      <a:pt x="935" y="13171"/>
                      <a:pt x="1054" y="13530"/>
                      <a:pt x="1273" y="13848"/>
                    </a:cubicBezTo>
                    <a:cubicBezTo>
                      <a:pt x="1532" y="14186"/>
                      <a:pt x="1890" y="14425"/>
                      <a:pt x="2248" y="14624"/>
                    </a:cubicBezTo>
                    <a:cubicBezTo>
                      <a:pt x="2851" y="14925"/>
                      <a:pt x="3501" y="15066"/>
                      <a:pt x="4160" y="15066"/>
                    </a:cubicBezTo>
                    <a:cubicBezTo>
                      <a:pt x="4457" y="15066"/>
                      <a:pt x="4756" y="15037"/>
                      <a:pt x="5053" y="14982"/>
                    </a:cubicBezTo>
                    <a:cubicBezTo>
                      <a:pt x="6346" y="14723"/>
                      <a:pt x="7559" y="13947"/>
                      <a:pt x="8256" y="12813"/>
                    </a:cubicBezTo>
                    <a:cubicBezTo>
                      <a:pt x="8713" y="12038"/>
                      <a:pt x="8952" y="11162"/>
                      <a:pt x="9171" y="10287"/>
                    </a:cubicBezTo>
                    <a:cubicBezTo>
                      <a:pt x="9509" y="9074"/>
                      <a:pt x="9907" y="7045"/>
                      <a:pt x="10145" y="5732"/>
                    </a:cubicBezTo>
                    <a:cubicBezTo>
                      <a:pt x="10404" y="4458"/>
                      <a:pt x="10205" y="3106"/>
                      <a:pt x="9569" y="1952"/>
                    </a:cubicBezTo>
                    <a:cubicBezTo>
                      <a:pt x="9569" y="1952"/>
                      <a:pt x="9569" y="1932"/>
                      <a:pt x="9549" y="1932"/>
                    </a:cubicBezTo>
                    <a:cubicBezTo>
                      <a:pt x="9131" y="1176"/>
                      <a:pt x="8534" y="480"/>
                      <a:pt x="7719" y="182"/>
                    </a:cubicBezTo>
                    <a:cubicBezTo>
                      <a:pt x="7679" y="162"/>
                      <a:pt x="7639" y="142"/>
                      <a:pt x="7599" y="142"/>
                    </a:cubicBezTo>
                    <a:cubicBezTo>
                      <a:pt x="7315" y="45"/>
                      <a:pt x="7020" y="1"/>
                      <a:pt x="6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3"/>
              <p:cNvSpPr/>
              <p:nvPr/>
            </p:nvSpPr>
            <p:spPr>
              <a:xfrm>
                <a:off x="8211650" y="2751625"/>
                <a:ext cx="269075" cy="401425"/>
              </a:xfrm>
              <a:custGeom>
                <a:avLst/>
                <a:gdLst/>
                <a:ahLst/>
                <a:cxnLst/>
                <a:rect l="l" t="t" r="r" b="b"/>
                <a:pathLst>
                  <a:path w="10763" h="16057" extrusionOk="0">
                    <a:moveTo>
                      <a:pt x="7599" y="1156"/>
                    </a:moveTo>
                    <a:cubicBezTo>
                      <a:pt x="7626" y="1169"/>
                      <a:pt x="7637" y="1174"/>
                      <a:pt x="7639" y="1174"/>
                    </a:cubicBezTo>
                    <a:cubicBezTo>
                      <a:pt x="7642" y="1174"/>
                      <a:pt x="7630" y="1166"/>
                      <a:pt x="7617" y="1161"/>
                    </a:cubicBezTo>
                    <a:lnTo>
                      <a:pt x="7617" y="1161"/>
                    </a:lnTo>
                    <a:cubicBezTo>
                      <a:pt x="7611" y="1159"/>
                      <a:pt x="7605" y="1158"/>
                      <a:pt x="7599" y="1156"/>
                    </a:cubicBezTo>
                    <a:close/>
                    <a:moveTo>
                      <a:pt x="5605" y="1221"/>
                    </a:moveTo>
                    <a:cubicBezTo>
                      <a:pt x="5594" y="1224"/>
                      <a:pt x="5583" y="1229"/>
                      <a:pt x="5570" y="1236"/>
                    </a:cubicBezTo>
                    <a:cubicBezTo>
                      <a:pt x="5580" y="1236"/>
                      <a:pt x="5599" y="1226"/>
                      <a:pt x="5605" y="1221"/>
                    </a:cubicBezTo>
                    <a:close/>
                    <a:moveTo>
                      <a:pt x="6869" y="14125"/>
                    </a:moveTo>
                    <a:lnTo>
                      <a:pt x="6869" y="14125"/>
                    </a:lnTo>
                    <a:cubicBezTo>
                      <a:pt x="6868" y="14125"/>
                      <a:pt x="6844" y="14144"/>
                      <a:pt x="6840" y="14152"/>
                    </a:cubicBezTo>
                    <a:lnTo>
                      <a:pt x="6840" y="14152"/>
                    </a:lnTo>
                    <a:cubicBezTo>
                      <a:pt x="6864" y="14132"/>
                      <a:pt x="6870" y="14125"/>
                      <a:pt x="6869" y="14125"/>
                    </a:cubicBezTo>
                    <a:close/>
                    <a:moveTo>
                      <a:pt x="5868" y="14703"/>
                    </a:moveTo>
                    <a:lnTo>
                      <a:pt x="5868" y="14703"/>
                    </a:lnTo>
                    <a:cubicBezTo>
                      <a:pt x="5850" y="14712"/>
                      <a:pt x="5844" y="14716"/>
                      <a:pt x="5847" y="14716"/>
                    </a:cubicBezTo>
                    <a:lnTo>
                      <a:pt x="5847" y="14716"/>
                    </a:lnTo>
                    <a:cubicBezTo>
                      <a:pt x="5854" y="14712"/>
                      <a:pt x="5861" y="14708"/>
                      <a:pt x="5868" y="14703"/>
                    </a:cubicBezTo>
                    <a:close/>
                    <a:moveTo>
                      <a:pt x="3601" y="15021"/>
                    </a:moveTo>
                    <a:cubicBezTo>
                      <a:pt x="3579" y="15021"/>
                      <a:pt x="3589" y="15024"/>
                      <a:pt x="3609" y="15027"/>
                    </a:cubicBezTo>
                    <a:lnTo>
                      <a:pt x="3609" y="15027"/>
                    </a:lnTo>
                    <a:cubicBezTo>
                      <a:pt x="3608" y="15026"/>
                      <a:pt x="3606" y="15024"/>
                      <a:pt x="3601" y="15021"/>
                    </a:cubicBezTo>
                    <a:close/>
                    <a:moveTo>
                      <a:pt x="6903" y="997"/>
                    </a:moveTo>
                    <a:cubicBezTo>
                      <a:pt x="6929" y="997"/>
                      <a:pt x="7009" y="1006"/>
                      <a:pt x="7036" y="1006"/>
                    </a:cubicBezTo>
                    <a:cubicBezTo>
                      <a:pt x="7049" y="1006"/>
                      <a:pt x="7049" y="1003"/>
                      <a:pt x="7022" y="997"/>
                    </a:cubicBezTo>
                    <a:lnTo>
                      <a:pt x="7022" y="997"/>
                    </a:lnTo>
                    <a:cubicBezTo>
                      <a:pt x="7181" y="1017"/>
                      <a:pt x="7341" y="1057"/>
                      <a:pt x="7480" y="1116"/>
                    </a:cubicBezTo>
                    <a:lnTo>
                      <a:pt x="7599" y="1156"/>
                    </a:lnTo>
                    <a:cubicBezTo>
                      <a:pt x="7604" y="1156"/>
                      <a:pt x="7611" y="1158"/>
                      <a:pt x="7617" y="1161"/>
                    </a:cubicBezTo>
                    <a:lnTo>
                      <a:pt x="7617" y="1161"/>
                    </a:lnTo>
                    <a:cubicBezTo>
                      <a:pt x="7688" y="1182"/>
                      <a:pt x="7743" y="1219"/>
                      <a:pt x="7798" y="1255"/>
                    </a:cubicBezTo>
                    <a:cubicBezTo>
                      <a:pt x="7858" y="1275"/>
                      <a:pt x="7917" y="1315"/>
                      <a:pt x="7977" y="1355"/>
                    </a:cubicBezTo>
                    <a:cubicBezTo>
                      <a:pt x="8017" y="1375"/>
                      <a:pt x="8037" y="1395"/>
                      <a:pt x="8057" y="1415"/>
                    </a:cubicBezTo>
                    <a:cubicBezTo>
                      <a:pt x="8057" y="1415"/>
                      <a:pt x="8146" y="1466"/>
                      <a:pt x="8141" y="1466"/>
                    </a:cubicBezTo>
                    <a:cubicBezTo>
                      <a:pt x="8139" y="1466"/>
                      <a:pt x="8132" y="1462"/>
                      <a:pt x="8116" y="1454"/>
                    </a:cubicBezTo>
                    <a:lnTo>
                      <a:pt x="8116" y="1454"/>
                    </a:lnTo>
                    <a:cubicBezTo>
                      <a:pt x="8335" y="1614"/>
                      <a:pt x="8534" y="1832"/>
                      <a:pt x="8733" y="2051"/>
                    </a:cubicBezTo>
                    <a:cubicBezTo>
                      <a:pt x="8760" y="2087"/>
                      <a:pt x="8767" y="2099"/>
                      <a:pt x="8764" y="2099"/>
                    </a:cubicBezTo>
                    <a:cubicBezTo>
                      <a:pt x="8761" y="2099"/>
                      <a:pt x="8744" y="2082"/>
                      <a:pt x="8734" y="2072"/>
                    </a:cubicBezTo>
                    <a:lnTo>
                      <a:pt x="8734" y="2072"/>
                    </a:lnTo>
                    <a:cubicBezTo>
                      <a:pt x="8754" y="2092"/>
                      <a:pt x="8793" y="2131"/>
                      <a:pt x="8813" y="2171"/>
                    </a:cubicBezTo>
                    <a:cubicBezTo>
                      <a:pt x="8852" y="2230"/>
                      <a:pt x="8892" y="2290"/>
                      <a:pt x="8932" y="2350"/>
                    </a:cubicBezTo>
                    <a:cubicBezTo>
                      <a:pt x="8990" y="2422"/>
                      <a:pt x="9037" y="2504"/>
                      <a:pt x="9089" y="2589"/>
                    </a:cubicBezTo>
                    <a:lnTo>
                      <a:pt x="9089" y="2589"/>
                    </a:lnTo>
                    <a:cubicBezTo>
                      <a:pt x="9098" y="2630"/>
                      <a:pt x="9112" y="2669"/>
                      <a:pt x="9131" y="2708"/>
                    </a:cubicBezTo>
                    <a:cubicBezTo>
                      <a:pt x="9429" y="3225"/>
                      <a:pt x="9628" y="3841"/>
                      <a:pt x="9708" y="4438"/>
                    </a:cubicBezTo>
                    <a:cubicBezTo>
                      <a:pt x="9748" y="4697"/>
                      <a:pt x="9767" y="5075"/>
                      <a:pt x="9748" y="5393"/>
                    </a:cubicBezTo>
                    <a:cubicBezTo>
                      <a:pt x="9728" y="5731"/>
                      <a:pt x="9708" y="5910"/>
                      <a:pt x="9648" y="6229"/>
                    </a:cubicBezTo>
                    <a:cubicBezTo>
                      <a:pt x="9429" y="7363"/>
                      <a:pt x="9210" y="8516"/>
                      <a:pt x="8952" y="9630"/>
                    </a:cubicBezTo>
                    <a:cubicBezTo>
                      <a:pt x="8813" y="10207"/>
                      <a:pt x="8673" y="10764"/>
                      <a:pt x="8514" y="11301"/>
                    </a:cubicBezTo>
                    <a:cubicBezTo>
                      <a:pt x="8335" y="11958"/>
                      <a:pt x="8156" y="12535"/>
                      <a:pt x="7798" y="13092"/>
                    </a:cubicBezTo>
                    <a:cubicBezTo>
                      <a:pt x="7719" y="13211"/>
                      <a:pt x="7639" y="13330"/>
                      <a:pt x="7559" y="13450"/>
                    </a:cubicBezTo>
                    <a:cubicBezTo>
                      <a:pt x="7573" y="13430"/>
                      <a:pt x="7577" y="13423"/>
                      <a:pt x="7576" y="13423"/>
                    </a:cubicBezTo>
                    <a:lnTo>
                      <a:pt x="7576" y="13423"/>
                    </a:lnTo>
                    <a:cubicBezTo>
                      <a:pt x="7575" y="13423"/>
                      <a:pt x="7553" y="13450"/>
                      <a:pt x="7539" y="13450"/>
                    </a:cubicBezTo>
                    <a:cubicBezTo>
                      <a:pt x="7520" y="13489"/>
                      <a:pt x="7500" y="13509"/>
                      <a:pt x="7480" y="13529"/>
                    </a:cubicBezTo>
                    <a:cubicBezTo>
                      <a:pt x="7420" y="13589"/>
                      <a:pt x="7380" y="13668"/>
                      <a:pt x="7321" y="13728"/>
                    </a:cubicBezTo>
                    <a:cubicBezTo>
                      <a:pt x="7221" y="13828"/>
                      <a:pt x="7122" y="13907"/>
                      <a:pt x="7022" y="14007"/>
                    </a:cubicBezTo>
                    <a:cubicBezTo>
                      <a:pt x="6963" y="14046"/>
                      <a:pt x="6923" y="14086"/>
                      <a:pt x="6863" y="14146"/>
                    </a:cubicBezTo>
                    <a:cubicBezTo>
                      <a:pt x="6851" y="14152"/>
                      <a:pt x="6844" y="14154"/>
                      <a:pt x="6842" y="14154"/>
                    </a:cubicBezTo>
                    <a:cubicBezTo>
                      <a:pt x="6840" y="14154"/>
                      <a:pt x="6839" y="14153"/>
                      <a:pt x="6840" y="14152"/>
                    </a:cubicBezTo>
                    <a:lnTo>
                      <a:pt x="6840" y="14152"/>
                    </a:lnTo>
                    <a:cubicBezTo>
                      <a:pt x="6835" y="14156"/>
                      <a:pt x="6830" y="14160"/>
                      <a:pt x="6823" y="14166"/>
                    </a:cubicBezTo>
                    <a:cubicBezTo>
                      <a:pt x="6803" y="14186"/>
                      <a:pt x="6764" y="14206"/>
                      <a:pt x="6724" y="14225"/>
                    </a:cubicBezTo>
                    <a:cubicBezTo>
                      <a:pt x="6485" y="14405"/>
                      <a:pt x="6246" y="14544"/>
                      <a:pt x="5968" y="14663"/>
                    </a:cubicBezTo>
                    <a:cubicBezTo>
                      <a:pt x="5953" y="14678"/>
                      <a:pt x="5857" y="14716"/>
                      <a:pt x="5847" y="14716"/>
                    </a:cubicBezTo>
                    <a:cubicBezTo>
                      <a:pt x="5847" y="14716"/>
                      <a:pt x="5847" y="14716"/>
                      <a:pt x="5847" y="14716"/>
                    </a:cubicBezTo>
                    <a:lnTo>
                      <a:pt x="5847" y="14716"/>
                    </a:lnTo>
                    <a:cubicBezTo>
                      <a:pt x="5794" y="14747"/>
                      <a:pt x="5740" y="14765"/>
                      <a:pt x="5670" y="14782"/>
                    </a:cubicBezTo>
                    <a:cubicBezTo>
                      <a:pt x="5530" y="14842"/>
                      <a:pt x="5391" y="14882"/>
                      <a:pt x="5252" y="14922"/>
                    </a:cubicBezTo>
                    <a:cubicBezTo>
                      <a:pt x="4914" y="15001"/>
                      <a:pt x="4715" y="15041"/>
                      <a:pt x="4396" y="15061"/>
                    </a:cubicBezTo>
                    <a:lnTo>
                      <a:pt x="3919" y="15061"/>
                    </a:lnTo>
                    <a:cubicBezTo>
                      <a:pt x="3839" y="15061"/>
                      <a:pt x="3780" y="15041"/>
                      <a:pt x="3700" y="15041"/>
                    </a:cubicBezTo>
                    <a:cubicBezTo>
                      <a:pt x="3713" y="15041"/>
                      <a:pt x="3644" y="15033"/>
                      <a:pt x="3609" y="15027"/>
                    </a:cubicBezTo>
                    <a:lnTo>
                      <a:pt x="3609" y="15027"/>
                    </a:lnTo>
                    <a:cubicBezTo>
                      <a:pt x="3609" y="15029"/>
                      <a:pt x="3605" y="15030"/>
                      <a:pt x="3598" y="15030"/>
                    </a:cubicBezTo>
                    <a:cubicBezTo>
                      <a:pt x="3574" y="15030"/>
                      <a:pt x="3521" y="15021"/>
                      <a:pt x="3521" y="15021"/>
                    </a:cubicBezTo>
                    <a:cubicBezTo>
                      <a:pt x="2904" y="14902"/>
                      <a:pt x="2308" y="14663"/>
                      <a:pt x="1910" y="14285"/>
                    </a:cubicBezTo>
                    <a:cubicBezTo>
                      <a:pt x="1850" y="14225"/>
                      <a:pt x="1810" y="14186"/>
                      <a:pt x="1751" y="14126"/>
                    </a:cubicBezTo>
                    <a:cubicBezTo>
                      <a:pt x="1731" y="14106"/>
                      <a:pt x="1711" y="14086"/>
                      <a:pt x="1691" y="14066"/>
                    </a:cubicBezTo>
                    <a:lnTo>
                      <a:pt x="1691" y="14066"/>
                    </a:lnTo>
                    <a:cubicBezTo>
                      <a:pt x="1705" y="14080"/>
                      <a:pt x="1711" y="14085"/>
                      <a:pt x="1713" y="14085"/>
                    </a:cubicBezTo>
                    <a:cubicBezTo>
                      <a:pt x="1719" y="14085"/>
                      <a:pt x="1671" y="14022"/>
                      <a:pt x="1671" y="14007"/>
                    </a:cubicBezTo>
                    <a:cubicBezTo>
                      <a:pt x="1611" y="13947"/>
                      <a:pt x="1572" y="13867"/>
                      <a:pt x="1532" y="13808"/>
                    </a:cubicBezTo>
                    <a:cubicBezTo>
                      <a:pt x="1532" y="13768"/>
                      <a:pt x="1512" y="13748"/>
                      <a:pt x="1492" y="13708"/>
                    </a:cubicBezTo>
                    <a:cubicBezTo>
                      <a:pt x="1492" y="13692"/>
                      <a:pt x="1454" y="13612"/>
                      <a:pt x="1449" y="13612"/>
                    </a:cubicBezTo>
                    <a:lnTo>
                      <a:pt x="1449" y="13612"/>
                    </a:lnTo>
                    <a:cubicBezTo>
                      <a:pt x="1448" y="13612"/>
                      <a:pt x="1448" y="13617"/>
                      <a:pt x="1452" y="13629"/>
                    </a:cubicBezTo>
                    <a:cubicBezTo>
                      <a:pt x="1333" y="13330"/>
                      <a:pt x="1253" y="13012"/>
                      <a:pt x="1194" y="12674"/>
                    </a:cubicBezTo>
                    <a:cubicBezTo>
                      <a:pt x="1114" y="12336"/>
                      <a:pt x="1074" y="12097"/>
                      <a:pt x="1054" y="11779"/>
                    </a:cubicBezTo>
                    <a:cubicBezTo>
                      <a:pt x="1015" y="11460"/>
                      <a:pt x="1015" y="11122"/>
                      <a:pt x="1015" y="10804"/>
                    </a:cubicBezTo>
                    <a:cubicBezTo>
                      <a:pt x="1035" y="10446"/>
                      <a:pt x="1054" y="10108"/>
                      <a:pt x="1094" y="9770"/>
                    </a:cubicBezTo>
                    <a:cubicBezTo>
                      <a:pt x="1114" y="9650"/>
                      <a:pt x="1114" y="9571"/>
                      <a:pt x="1154" y="9392"/>
                    </a:cubicBezTo>
                    <a:cubicBezTo>
                      <a:pt x="1174" y="9213"/>
                      <a:pt x="1214" y="9014"/>
                      <a:pt x="1253" y="8835"/>
                    </a:cubicBezTo>
                    <a:cubicBezTo>
                      <a:pt x="1393" y="8178"/>
                      <a:pt x="1572" y="7522"/>
                      <a:pt x="1790" y="6885"/>
                    </a:cubicBezTo>
                    <a:cubicBezTo>
                      <a:pt x="2009" y="6249"/>
                      <a:pt x="2248" y="5672"/>
                      <a:pt x="2527" y="5075"/>
                    </a:cubicBezTo>
                    <a:cubicBezTo>
                      <a:pt x="2785" y="4478"/>
                      <a:pt x="3064" y="3901"/>
                      <a:pt x="3402" y="3324"/>
                    </a:cubicBezTo>
                    <a:cubicBezTo>
                      <a:pt x="3740" y="2787"/>
                      <a:pt x="4038" y="2369"/>
                      <a:pt x="4496" y="1932"/>
                    </a:cubicBezTo>
                    <a:cubicBezTo>
                      <a:pt x="4735" y="1713"/>
                      <a:pt x="4874" y="1614"/>
                      <a:pt x="5152" y="1454"/>
                    </a:cubicBezTo>
                    <a:cubicBezTo>
                      <a:pt x="5292" y="1375"/>
                      <a:pt x="5411" y="1315"/>
                      <a:pt x="5550" y="1236"/>
                    </a:cubicBezTo>
                    <a:cubicBezTo>
                      <a:pt x="5583" y="1222"/>
                      <a:pt x="5599" y="1218"/>
                      <a:pt x="5604" y="1218"/>
                    </a:cubicBezTo>
                    <a:cubicBezTo>
                      <a:pt x="5607" y="1218"/>
                      <a:pt x="5607" y="1219"/>
                      <a:pt x="5605" y="1221"/>
                    </a:cubicBezTo>
                    <a:lnTo>
                      <a:pt x="5605" y="1221"/>
                    </a:lnTo>
                    <a:cubicBezTo>
                      <a:pt x="5625" y="1213"/>
                      <a:pt x="5643" y="1209"/>
                      <a:pt x="5670" y="1196"/>
                    </a:cubicBezTo>
                    <a:cubicBezTo>
                      <a:pt x="5749" y="1176"/>
                      <a:pt x="5829" y="1136"/>
                      <a:pt x="5928" y="1116"/>
                    </a:cubicBezTo>
                    <a:cubicBezTo>
                      <a:pt x="6048" y="1076"/>
                      <a:pt x="6187" y="1037"/>
                      <a:pt x="6326" y="1017"/>
                    </a:cubicBezTo>
                    <a:cubicBezTo>
                      <a:pt x="6345" y="1017"/>
                      <a:pt x="6382" y="1017"/>
                      <a:pt x="6419" y="1000"/>
                    </a:cubicBezTo>
                    <a:lnTo>
                      <a:pt x="6419" y="1000"/>
                    </a:lnTo>
                    <a:cubicBezTo>
                      <a:pt x="6430" y="998"/>
                      <a:pt x="6440" y="997"/>
                      <a:pt x="6445" y="997"/>
                    </a:cubicBezTo>
                    <a:close/>
                    <a:moveTo>
                      <a:pt x="6702" y="1"/>
                    </a:moveTo>
                    <a:cubicBezTo>
                      <a:pt x="5368" y="1"/>
                      <a:pt x="4137" y="764"/>
                      <a:pt x="3302" y="1773"/>
                    </a:cubicBezTo>
                    <a:cubicBezTo>
                      <a:pt x="2407" y="2847"/>
                      <a:pt x="1810" y="4180"/>
                      <a:pt x="1273" y="5473"/>
                    </a:cubicBezTo>
                    <a:cubicBezTo>
                      <a:pt x="716" y="6845"/>
                      <a:pt x="279" y="8278"/>
                      <a:pt x="100" y="9750"/>
                    </a:cubicBezTo>
                    <a:cubicBezTo>
                      <a:pt x="20" y="10466"/>
                      <a:pt x="0" y="11162"/>
                      <a:pt x="60" y="11878"/>
                    </a:cubicBezTo>
                    <a:cubicBezTo>
                      <a:pt x="139" y="12614"/>
                      <a:pt x="279" y="13370"/>
                      <a:pt x="577" y="14066"/>
                    </a:cubicBezTo>
                    <a:cubicBezTo>
                      <a:pt x="1145" y="15437"/>
                      <a:pt x="2734" y="16056"/>
                      <a:pt x="4150" y="16056"/>
                    </a:cubicBezTo>
                    <a:cubicBezTo>
                      <a:pt x="4173" y="16056"/>
                      <a:pt x="4195" y="16056"/>
                      <a:pt x="4217" y="16056"/>
                    </a:cubicBezTo>
                    <a:cubicBezTo>
                      <a:pt x="5550" y="16056"/>
                      <a:pt x="6883" y="15499"/>
                      <a:pt x="7858" y="14584"/>
                    </a:cubicBezTo>
                    <a:cubicBezTo>
                      <a:pt x="8912" y="13589"/>
                      <a:pt x="9330" y="12216"/>
                      <a:pt x="9688" y="10844"/>
                    </a:cubicBezTo>
                    <a:cubicBezTo>
                      <a:pt x="9986" y="9670"/>
                      <a:pt x="10225" y="8457"/>
                      <a:pt x="10464" y="7263"/>
                    </a:cubicBezTo>
                    <a:cubicBezTo>
                      <a:pt x="10583" y="6626"/>
                      <a:pt x="10722" y="5990"/>
                      <a:pt x="10742" y="5333"/>
                    </a:cubicBezTo>
                    <a:cubicBezTo>
                      <a:pt x="10762" y="4617"/>
                      <a:pt x="10663" y="3881"/>
                      <a:pt x="10444" y="3205"/>
                    </a:cubicBezTo>
                    <a:cubicBezTo>
                      <a:pt x="10326" y="2872"/>
                      <a:pt x="10190" y="2540"/>
                      <a:pt x="10015" y="2226"/>
                    </a:cubicBezTo>
                    <a:lnTo>
                      <a:pt x="10015" y="2226"/>
                    </a:lnTo>
                    <a:cubicBezTo>
                      <a:pt x="10012" y="2221"/>
                      <a:pt x="10009" y="2215"/>
                      <a:pt x="10006" y="2210"/>
                    </a:cubicBezTo>
                    <a:lnTo>
                      <a:pt x="10006" y="2210"/>
                    </a:lnTo>
                    <a:cubicBezTo>
                      <a:pt x="10006" y="2210"/>
                      <a:pt x="10006" y="2210"/>
                      <a:pt x="10006" y="2210"/>
                    </a:cubicBezTo>
                    <a:cubicBezTo>
                      <a:pt x="10003" y="2205"/>
                      <a:pt x="10000" y="2200"/>
                      <a:pt x="9997" y="2194"/>
                    </a:cubicBezTo>
                    <a:lnTo>
                      <a:pt x="9997" y="2194"/>
                    </a:lnTo>
                    <a:cubicBezTo>
                      <a:pt x="9661" y="1643"/>
                      <a:pt x="9285" y="1112"/>
                      <a:pt x="8773" y="718"/>
                    </a:cubicBezTo>
                    <a:cubicBezTo>
                      <a:pt x="8196" y="281"/>
                      <a:pt x="7539" y="22"/>
                      <a:pt x="6803" y="2"/>
                    </a:cubicBezTo>
                    <a:cubicBezTo>
                      <a:pt x="6770" y="1"/>
                      <a:pt x="6736" y="1"/>
                      <a:pt x="6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3"/>
              <p:cNvSpPr/>
              <p:nvPr/>
            </p:nvSpPr>
            <p:spPr>
              <a:xfrm>
                <a:off x="8371275" y="2930225"/>
                <a:ext cx="160675" cy="184875"/>
              </a:xfrm>
              <a:custGeom>
                <a:avLst/>
                <a:gdLst/>
                <a:ahLst/>
                <a:cxnLst/>
                <a:rect l="l" t="t" r="r" b="b"/>
                <a:pathLst>
                  <a:path w="6427" h="7395" extrusionOk="0">
                    <a:moveTo>
                      <a:pt x="3295" y="1"/>
                    </a:moveTo>
                    <a:cubicBezTo>
                      <a:pt x="2628" y="1"/>
                      <a:pt x="2011" y="267"/>
                      <a:pt x="1672" y="756"/>
                    </a:cubicBezTo>
                    <a:lnTo>
                      <a:pt x="1274" y="1332"/>
                    </a:lnTo>
                    <a:cubicBezTo>
                      <a:pt x="1214" y="1412"/>
                      <a:pt x="1174" y="1492"/>
                      <a:pt x="1135" y="1571"/>
                    </a:cubicBezTo>
                    <a:cubicBezTo>
                      <a:pt x="777" y="2347"/>
                      <a:pt x="478" y="3143"/>
                      <a:pt x="279" y="3978"/>
                    </a:cubicBezTo>
                    <a:cubicBezTo>
                      <a:pt x="100" y="4575"/>
                      <a:pt x="1" y="5271"/>
                      <a:pt x="359" y="5868"/>
                    </a:cubicBezTo>
                    <a:cubicBezTo>
                      <a:pt x="617" y="6286"/>
                      <a:pt x="1075" y="6604"/>
                      <a:pt x="1552" y="6863"/>
                    </a:cubicBezTo>
                    <a:cubicBezTo>
                      <a:pt x="2110" y="7159"/>
                      <a:pt x="2760" y="7394"/>
                      <a:pt x="3367" y="7394"/>
                    </a:cubicBezTo>
                    <a:cubicBezTo>
                      <a:pt x="3453" y="7394"/>
                      <a:pt x="3538" y="7390"/>
                      <a:pt x="3621" y="7380"/>
                    </a:cubicBezTo>
                    <a:cubicBezTo>
                      <a:pt x="3741" y="7360"/>
                      <a:pt x="3840" y="7340"/>
                      <a:pt x="3939" y="7320"/>
                    </a:cubicBezTo>
                    <a:cubicBezTo>
                      <a:pt x="4516" y="7141"/>
                      <a:pt x="4914" y="6704"/>
                      <a:pt x="5213" y="6266"/>
                    </a:cubicBezTo>
                    <a:cubicBezTo>
                      <a:pt x="5789" y="5391"/>
                      <a:pt x="6167" y="4416"/>
                      <a:pt x="6307" y="3381"/>
                    </a:cubicBezTo>
                    <a:cubicBezTo>
                      <a:pt x="6426" y="2486"/>
                      <a:pt x="6287" y="1452"/>
                      <a:pt x="5471" y="795"/>
                    </a:cubicBezTo>
                    <a:cubicBezTo>
                      <a:pt x="5193" y="596"/>
                      <a:pt x="4874" y="437"/>
                      <a:pt x="4536" y="298"/>
                    </a:cubicBezTo>
                    <a:cubicBezTo>
                      <a:pt x="4437" y="258"/>
                      <a:pt x="4337" y="219"/>
                      <a:pt x="4258" y="179"/>
                    </a:cubicBezTo>
                    <a:lnTo>
                      <a:pt x="4238" y="179"/>
                    </a:lnTo>
                    <a:cubicBezTo>
                      <a:pt x="3928" y="59"/>
                      <a:pt x="3606" y="1"/>
                      <a:pt x="3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3"/>
              <p:cNvSpPr/>
              <p:nvPr/>
            </p:nvSpPr>
            <p:spPr>
              <a:xfrm>
                <a:off x="8361325" y="2917775"/>
                <a:ext cx="183050" cy="209900"/>
              </a:xfrm>
              <a:custGeom>
                <a:avLst/>
                <a:gdLst/>
                <a:ahLst/>
                <a:cxnLst/>
                <a:rect l="l" t="t" r="r" b="b"/>
                <a:pathLst>
                  <a:path w="7322" h="8396" extrusionOk="0">
                    <a:moveTo>
                      <a:pt x="6207" y="2885"/>
                    </a:moveTo>
                    <a:lnTo>
                      <a:pt x="6207" y="2885"/>
                    </a:lnTo>
                    <a:cubicBezTo>
                      <a:pt x="6214" y="2916"/>
                      <a:pt x="6218" y="2929"/>
                      <a:pt x="6220" y="2933"/>
                    </a:cubicBezTo>
                    <a:lnTo>
                      <a:pt x="6220" y="2933"/>
                    </a:lnTo>
                    <a:cubicBezTo>
                      <a:pt x="6217" y="2918"/>
                      <a:pt x="6213" y="2902"/>
                      <a:pt x="6207" y="2885"/>
                    </a:cubicBezTo>
                    <a:close/>
                    <a:moveTo>
                      <a:pt x="3502" y="995"/>
                    </a:moveTo>
                    <a:cubicBezTo>
                      <a:pt x="3661" y="995"/>
                      <a:pt x="3820" y="995"/>
                      <a:pt x="3979" y="1015"/>
                    </a:cubicBezTo>
                    <a:cubicBezTo>
                      <a:pt x="3940" y="1008"/>
                      <a:pt x="3931" y="1006"/>
                      <a:pt x="3937" y="1006"/>
                    </a:cubicBezTo>
                    <a:cubicBezTo>
                      <a:pt x="3948" y="1006"/>
                      <a:pt x="4019" y="1015"/>
                      <a:pt x="4019" y="1015"/>
                    </a:cubicBezTo>
                    <a:cubicBezTo>
                      <a:pt x="4059" y="1015"/>
                      <a:pt x="4099" y="1035"/>
                      <a:pt x="4119" y="1035"/>
                    </a:cubicBezTo>
                    <a:cubicBezTo>
                      <a:pt x="4198" y="1055"/>
                      <a:pt x="4278" y="1075"/>
                      <a:pt x="4357" y="1094"/>
                    </a:cubicBezTo>
                    <a:cubicBezTo>
                      <a:pt x="4437" y="1114"/>
                      <a:pt x="4497" y="1154"/>
                      <a:pt x="4556" y="1174"/>
                    </a:cubicBezTo>
                    <a:cubicBezTo>
                      <a:pt x="4616" y="1194"/>
                      <a:pt x="4656" y="1214"/>
                      <a:pt x="4715" y="1234"/>
                    </a:cubicBezTo>
                    <a:cubicBezTo>
                      <a:pt x="4715" y="1234"/>
                      <a:pt x="4818" y="1278"/>
                      <a:pt x="4809" y="1278"/>
                    </a:cubicBezTo>
                    <a:cubicBezTo>
                      <a:pt x="4808" y="1278"/>
                      <a:pt x="4804" y="1276"/>
                      <a:pt x="4795" y="1273"/>
                    </a:cubicBezTo>
                    <a:lnTo>
                      <a:pt x="4795" y="1273"/>
                    </a:lnTo>
                    <a:cubicBezTo>
                      <a:pt x="4954" y="1333"/>
                      <a:pt x="5113" y="1413"/>
                      <a:pt x="5272" y="1492"/>
                    </a:cubicBezTo>
                    <a:cubicBezTo>
                      <a:pt x="5432" y="1592"/>
                      <a:pt x="5551" y="1671"/>
                      <a:pt x="5650" y="1771"/>
                    </a:cubicBezTo>
                    <a:cubicBezTo>
                      <a:pt x="5710" y="1811"/>
                      <a:pt x="5750" y="1870"/>
                      <a:pt x="5810" y="1930"/>
                    </a:cubicBezTo>
                    <a:cubicBezTo>
                      <a:pt x="5815" y="1936"/>
                      <a:pt x="5825" y="1947"/>
                      <a:pt x="5833" y="1957"/>
                    </a:cubicBezTo>
                    <a:lnTo>
                      <a:pt x="5833" y="1957"/>
                    </a:lnTo>
                    <a:cubicBezTo>
                      <a:pt x="5852" y="1992"/>
                      <a:pt x="5870" y="2012"/>
                      <a:pt x="5889" y="2049"/>
                    </a:cubicBezTo>
                    <a:cubicBezTo>
                      <a:pt x="5929" y="2109"/>
                      <a:pt x="5969" y="2169"/>
                      <a:pt x="6008" y="2228"/>
                    </a:cubicBezTo>
                    <a:lnTo>
                      <a:pt x="6068" y="2348"/>
                    </a:lnTo>
                    <a:cubicBezTo>
                      <a:pt x="6065" y="2343"/>
                      <a:pt x="6062" y="2339"/>
                      <a:pt x="6060" y="2339"/>
                    </a:cubicBezTo>
                    <a:lnTo>
                      <a:pt x="6060" y="2339"/>
                    </a:lnTo>
                    <a:cubicBezTo>
                      <a:pt x="6057" y="2339"/>
                      <a:pt x="6058" y="2351"/>
                      <a:pt x="6068" y="2387"/>
                    </a:cubicBezTo>
                    <a:cubicBezTo>
                      <a:pt x="6128" y="2547"/>
                      <a:pt x="6168" y="2706"/>
                      <a:pt x="6207" y="2885"/>
                    </a:cubicBezTo>
                    <a:cubicBezTo>
                      <a:pt x="6207" y="2885"/>
                      <a:pt x="6207" y="2885"/>
                      <a:pt x="6207" y="2885"/>
                    </a:cubicBezTo>
                    <a:lnTo>
                      <a:pt x="6207" y="2885"/>
                    </a:lnTo>
                    <a:cubicBezTo>
                      <a:pt x="6207" y="2885"/>
                      <a:pt x="6207" y="2885"/>
                      <a:pt x="6207" y="2885"/>
                    </a:cubicBezTo>
                    <a:lnTo>
                      <a:pt x="6207" y="2885"/>
                    </a:lnTo>
                    <a:cubicBezTo>
                      <a:pt x="6220" y="2897"/>
                      <a:pt x="6225" y="2934"/>
                      <a:pt x="6221" y="2934"/>
                    </a:cubicBezTo>
                    <a:cubicBezTo>
                      <a:pt x="6221" y="2934"/>
                      <a:pt x="6221" y="2933"/>
                      <a:pt x="6220" y="2933"/>
                    </a:cubicBezTo>
                    <a:lnTo>
                      <a:pt x="6220" y="2933"/>
                    </a:lnTo>
                    <a:cubicBezTo>
                      <a:pt x="6227" y="2969"/>
                      <a:pt x="6227" y="3002"/>
                      <a:pt x="6227" y="3044"/>
                    </a:cubicBezTo>
                    <a:cubicBezTo>
                      <a:pt x="6247" y="3124"/>
                      <a:pt x="6247" y="3203"/>
                      <a:pt x="6247" y="3283"/>
                    </a:cubicBezTo>
                    <a:cubicBezTo>
                      <a:pt x="6247" y="3442"/>
                      <a:pt x="6227" y="3621"/>
                      <a:pt x="6207" y="3800"/>
                    </a:cubicBezTo>
                    <a:cubicBezTo>
                      <a:pt x="6207" y="3860"/>
                      <a:pt x="6187" y="3919"/>
                      <a:pt x="6187" y="3979"/>
                    </a:cubicBezTo>
                    <a:cubicBezTo>
                      <a:pt x="6168" y="4078"/>
                      <a:pt x="6148" y="4178"/>
                      <a:pt x="6128" y="4277"/>
                    </a:cubicBezTo>
                    <a:cubicBezTo>
                      <a:pt x="6048" y="4655"/>
                      <a:pt x="5909" y="5093"/>
                      <a:pt x="5770" y="5431"/>
                    </a:cubicBezTo>
                    <a:cubicBezTo>
                      <a:pt x="5630" y="5769"/>
                      <a:pt x="5412" y="6167"/>
                      <a:pt x="5173" y="6505"/>
                    </a:cubicBezTo>
                    <a:cubicBezTo>
                      <a:pt x="5173" y="6505"/>
                      <a:pt x="5173" y="6505"/>
                      <a:pt x="5173" y="6505"/>
                    </a:cubicBezTo>
                    <a:lnTo>
                      <a:pt x="5173" y="6505"/>
                    </a:lnTo>
                    <a:cubicBezTo>
                      <a:pt x="5133" y="6565"/>
                      <a:pt x="5093" y="6625"/>
                      <a:pt x="5054" y="6704"/>
                    </a:cubicBezTo>
                    <a:cubicBezTo>
                      <a:pt x="5029" y="6734"/>
                      <a:pt x="5020" y="6744"/>
                      <a:pt x="5019" y="6744"/>
                    </a:cubicBezTo>
                    <a:cubicBezTo>
                      <a:pt x="5018" y="6744"/>
                      <a:pt x="5049" y="6704"/>
                      <a:pt x="5048" y="6704"/>
                    </a:cubicBezTo>
                    <a:lnTo>
                      <a:pt x="5048" y="6704"/>
                    </a:lnTo>
                    <a:cubicBezTo>
                      <a:pt x="5047" y="6704"/>
                      <a:pt x="5039" y="6714"/>
                      <a:pt x="5014" y="6744"/>
                    </a:cubicBezTo>
                    <a:cubicBezTo>
                      <a:pt x="4994" y="6764"/>
                      <a:pt x="4974" y="6784"/>
                      <a:pt x="4954" y="6804"/>
                    </a:cubicBezTo>
                    <a:cubicBezTo>
                      <a:pt x="4914" y="6863"/>
                      <a:pt x="4855" y="6923"/>
                      <a:pt x="4795" y="6983"/>
                    </a:cubicBezTo>
                    <a:cubicBezTo>
                      <a:pt x="4775" y="7003"/>
                      <a:pt x="4735" y="7042"/>
                      <a:pt x="4696" y="7062"/>
                    </a:cubicBezTo>
                    <a:cubicBezTo>
                      <a:pt x="4683" y="7075"/>
                      <a:pt x="4641" y="7109"/>
                      <a:pt x="4629" y="7120"/>
                    </a:cubicBezTo>
                    <a:lnTo>
                      <a:pt x="4629" y="7120"/>
                    </a:lnTo>
                    <a:cubicBezTo>
                      <a:pt x="4573" y="7158"/>
                      <a:pt x="4508" y="7204"/>
                      <a:pt x="4457" y="7221"/>
                    </a:cubicBezTo>
                    <a:cubicBezTo>
                      <a:pt x="4417" y="7241"/>
                      <a:pt x="4397" y="7261"/>
                      <a:pt x="4377" y="7281"/>
                    </a:cubicBezTo>
                    <a:cubicBezTo>
                      <a:pt x="4368" y="7285"/>
                      <a:pt x="4360" y="7288"/>
                      <a:pt x="4354" y="7291"/>
                    </a:cubicBezTo>
                    <a:lnTo>
                      <a:pt x="4354" y="7291"/>
                    </a:lnTo>
                    <a:cubicBezTo>
                      <a:pt x="4346" y="7293"/>
                      <a:pt x="4335" y="7296"/>
                      <a:pt x="4318" y="7301"/>
                    </a:cubicBezTo>
                    <a:cubicBezTo>
                      <a:pt x="4119" y="7361"/>
                      <a:pt x="4019" y="7400"/>
                      <a:pt x="3840" y="7400"/>
                    </a:cubicBezTo>
                    <a:cubicBezTo>
                      <a:pt x="3482" y="7400"/>
                      <a:pt x="3243" y="7361"/>
                      <a:pt x="2865" y="7221"/>
                    </a:cubicBezTo>
                    <a:cubicBezTo>
                      <a:pt x="2686" y="7162"/>
                      <a:pt x="2587" y="7122"/>
                      <a:pt x="2428" y="7062"/>
                    </a:cubicBezTo>
                    <a:cubicBezTo>
                      <a:pt x="2269" y="6983"/>
                      <a:pt x="2090" y="6883"/>
                      <a:pt x="1911" y="6784"/>
                    </a:cubicBezTo>
                    <a:cubicBezTo>
                      <a:pt x="1851" y="6744"/>
                      <a:pt x="1771" y="6684"/>
                      <a:pt x="1692" y="6645"/>
                    </a:cubicBezTo>
                    <a:cubicBezTo>
                      <a:pt x="1672" y="6625"/>
                      <a:pt x="1652" y="6605"/>
                      <a:pt x="1612" y="6585"/>
                    </a:cubicBezTo>
                    <a:lnTo>
                      <a:pt x="1612" y="6585"/>
                    </a:lnTo>
                    <a:cubicBezTo>
                      <a:pt x="1625" y="6591"/>
                      <a:pt x="1633" y="6594"/>
                      <a:pt x="1635" y="6594"/>
                    </a:cubicBezTo>
                    <a:cubicBezTo>
                      <a:pt x="1649" y="6594"/>
                      <a:pt x="1552" y="6525"/>
                      <a:pt x="1552" y="6525"/>
                    </a:cubicBezTo>
                    <a:cubicBezTo>
                      <a:pt x="1493" y="6466"/>
                      <a:pt x="1433" y="6426"/>
                      <a:pt x="1373" y="6366"/>
                    </a:cubicBezTo>
                    <a:cubicBezTo>
                      <a:pt x="1354" y="6326"/>
                      <a:pt x="1334" y="6306"/>
                      <a:pt x="1314" y="6286"/>
                    </a:cubicBezTo>
                    <a:cubicBezTo>
                      <a:pt x="1298" y="6271"/>
                      <a:pt x="1247" y="6208"/>
                      <a:pt x="1243" y="6208"/>
                    </a:cubicBezTo>
                    <a:lnTo>
                      <a:pt x="1243" y="6208"/>
                    </a:lnTo>
                    <a:cubicBezTo>
                      <a:pt x="1243" y="6208"/>
                      <a:pt x="1243" y="6209"/>
                      <a:pt x="1244" y="6210"/>
                    </a:cubicBezTo>
                    <a:lnTo>
                      <a:pt x="1244" y="6210"/>
                    </a:lnTo>
                    <a:cubicBezTo>
                      <a:pt x="1152" y="6062"/>
                      <a:pt x="1113" y="5983"/>
                      <a:pt x="1055" y="5849"/>
                    </a:cubicBezTo>
                    <a:cubicBezTo>
                      <a:pt x="1055" y="5789"/>
                      <a:pt x="1035" y="5749"/>
                      <a:pt x="1035" y="5690"/>
                    </a:cubicBezTo>
                    <a:cubicBezTo>
                      <a:pt x="1027" y="5647"/>
                      <a:pt x="1022" y="5634"/>
                      <a:pt x="1019" y="5634"/>
                    </a:cubicBezTo>
                    <a:cubicBezTo>
                      <a:pt x="1015" y="5634"/>
                      <a:pt x="1015" y="5658"/>
                      <a:pt x="1015" y="5670"/>
                    </a:cubicBezTo>
                    <a:cubicBezTo>
                      <a:pt x="1015" y="5570"/>
                      <a:pt x="1015" y="5471"/>
                      <a:pt x="1015" y="5371"/>
                    </a:cubicBezTo>
                    <a:cubicBezTo>
                      <a:pt x="1015" y="5292"/>
                      <a:pt x="1015" y="5192"/>
                      <a:pt x="1035" y="5113"/>
                    </a:cubicBezTo>
                    <a:lnTo>
                      <a:pt x="1035" y="5113"/>
                    </a:lnTo>
                    <a:cubicBezTo>
                      <a:pt x="1030" y="5135"/>
                      <a:pt x="1027" y="5143"/>
                      <a:pt x="1027" y="5143"/>
                    </a:cubicBezTo>
                    <a:cubicBezTo>
                      <a:pt x="1025" y="5143"/>
                      <a:pt x="1035" y="5087"/>
                      <a:pt x="1035" y="5073"/>
                    </a:cubicBezTo>
                    <a:cubicBezTo>
                      <a:pt x="1055" y="5033"/>
                      <a:pt x="1055" y="4993"/>
                      <a:pt x="1075" y="4934"/>
                    </a:cubicBezTo>
                    <a:cubicBezTo>
                      <a:pt x="1115" y="4755"/>
                      <a:pt x="1155" y="4556"/>
                      <a:pt x="1214" y="4377"/>
                    </a:cubicBezTo>
                    <a:cubicBezTo>
                      <a:pt x="1314" y="3999"/>
                      <a:pt x="1433" y="3621"/>
                      <a:pt x="1572" y="3243"/>
                    </a:cubicBezTo>
                    <a:cubicBezTo>
                      <a:pt x="1712" y="2865"/>
                      <a:pt x="1831" y="2527"/>
                      <a:pt x="2030" y="2169"/>
                    </a:cubicBezTo>
                    <a:cubicBezTo>
                      <a:pt x="2109" y="2029"/>
                      <a:pt x="2229" y="1910"/>
                      <a:pt x="2308" y="1771"/>
                    </a:cubicBezTo>
                    <a:cubicBezTo>
                      <a:pt x="2368" y="1691"/>
                      <a:pt x="2408" y="1632"/>
                      <a:pt x="2468" y="1572"/>
                    </a:cubicBezTo>
                    <a:cubicBezTo>
                      <a:pt x="2468" y="1552"/>
                      <a:pt x="2487" y="1532"/>
                      <a:pt x="2507" y="1512"/>
                    </a:cubicBezTo>
                    <a:cubicBezTo>
                      <a:pt x="2507" y="1506"/>
                      <a:pt x="2510" y="1499"/>
                      <a:pt x="2513" y="1493"/>
                    </a:cubicBezTo>
                    <a:lnTo>
                      <a:pt x="2513" y="1493"/>
                    </a:lnTo>
                    <a:cubicBezTo>
                      <a:pt x="2515" y="1489"/>
                      <a:pt x="2519" y="1484"/>
                      <a:pt x="2523" y="1478"/>
                    </a:cubicBezTo>
                    <a:lnTo>
                      <a:pt x="2523" y="1478"/>
                    </a:lnTo>
                    <a:cubicBezTo>
                      <a:pt x="2519" y="1483"/>
                      <a:pt x="2516" y="1487"/>
                      <a:pt x="2514" y="1490"/>
                    </a:cubicBezTo>
                    <a:lnTo>
                      <a:pt x="2514" y="1490"/>
                    </a:lnTo>
                    <a:cubicBezTo>
                      <a:pt x="2518" y="1483"/>
                      <a:pt x="2523" y="1477"/>
                      <a:pt x="2526" y="1474"/>
                    </a:cubicBezTo>
                    <a:lnTo>
                      <a:pt x="2526" y="1474"/>
                    </a:lnTo>
                    <a:cubicBezTo>
                      <a:pt x="2525" y="1476"/>
                      <a:pt x="2524" y="1477"/>
                      <a:pt x="2523" y="1478"/>
                    </a:cubicBezTo>
                    <a:lnTo>
                      <a:pt x="2523" y="1478"/>
                    </a:lnTo>
                    <a:cubicBezTo>
                      <a:pt x="2524" y="1476"/>
                      <a:pt x="2526" y="1475"/>
                      <a:pt x="2527" y="1472"/>
                    </a:cubicBezTo>
                    <a:lnTo>
                      <a:pt x="2527" y="1472"/>
                    </a:lnTo>
                    <a:cubicBezTo>
                      <a:pt x="2527" y="1472"/>
                      <a:pt x="2527" y="1473"/>
                      <a:pt x="2526" y="1474"/>
                    </a:cubicBezTo>
                    <a:lnTo>
                      <a:pt x="2526" y="1474"/>
                    </a:lnTo>
                    <a:cubicBezTo>
                      <a:pt x="2536" y="1458"/>
                      <a:pt x="2547" y="1440"/>
                      <a:pt x="2547" y="1433"/>
                    </a:cubicBezTo>
                    <a:cubicBezTo>
                      <a:pt x="2607" y="1393"/>
                      <a:pt x="2647" y="1333"/>
                      <a:pt x="2706" y="1293"/>
                    </a:cubicBezTo>
                    <a:cubicBezTo>
                      <a:pt x="2709" y="1291"/>
                      <a:pt x="2711" y="1289"/>
                      <a:pt x="2714" y="1288"/>
                    </a:cubicBezTo>
                    <a:lnTo>
                      <a:pt x="2714" y="1288"/>
                    </a:lnTo>
                    <a:cubicBezTo>
                      <a:pt x="2706" y="1295"/>
                      <a:pt x="2700" y="1302"/>
                      <a:pt x="2705" y="1302"/>
                    </a:cubicBezTo>
                    <a:cubicBezTo>
                      <a:pt x="2708" y="1302"/>
                      <a:pt x="2714" y="1299"/>
                      <a:pt x="2726" y="1293"/>
                    </a:cubicBezTo>
                    <a:cubicBezTo>
                      <a:pt x="2746" y="1273"/>
                      <a:pt x="2766" y="1254"/>
                      <a:pt x="2806" y="1234"/>
                    </a:cubicBezTo>
                    <a:cubicBezTo>
                      <a:pt x="2865" y="1194"/>
                      <a:pt x="2925" y="1154"/>
                      <a:pt x="2985" y="1134"/>
                    </a:cubicBezTo>
                    <a:cubicBezTo>
                      <a:pt x="3027" y="1117"/>
                      <a:pt x="3037" y="1111"/>
                      <a:pt x="3033" y="1111"/>
                    </a:cubicBezTo>
                    <a:cubicBezTo>
                      <a:pt x="3031" y="1111"/>
                      <a:pt x="3026" y="1113"/>
                      <a:pt x="3020" y="1115"/>
                    </a:cubicBezTo>
                    <a:lnTo>
                      <a:pt x="3020" y="1115"/>
                    </a:lnTo>
                    <a:cubicBezTo>
                      <a:pt x="3068" y="1094"/>
                      <a:pt x="3116" y="1091"/>
                      <a:pt x="3164" y="1075"/>
                    </a:cubicBezTo>
                    <a:cubicBezTo>
                      <a:pt x="3223" y="1055"/>
                      <a:pt x="3303" y="1035"/>
                      <a:pt x="3363" y="1015"/>
                    </a:cubicBezTo>
                    <a:lnTo>
                      <a:pt x="3418" y="1004"/>
                    </a:lnTo>
                    <a:lnTo>
                      <a:pt x="3418" y="1004"/>
                    </a:lnTo>
                    <a:cubicBezTo>
                      <a:pt x="3419" y="1004"/>
                      <a:pt x="3419" y="1004"/>
                      <a:pt x="3419" y="1004"/>
                    </a:cubicBezTo>
                    <a:cubicBezTo>
                      <a:pt x="3431" y="1004"/>
                      <a:pt x="3502" y="995"/>
                      <a:pt x="3502" y="995"/>
                    </a:cubicBezTo>
                    <a:close/>
                    <a:moveTo>
                      <a:pt x="3697" y="1"/>
                    </a:moveTo>
                    <a:cubicBezTo>
                      <a:pt x="3593" y="1"/>
                      <a:pt x="3488" y="7"/>
                      <a:pt x="3383" y="20"/>
                    </a:cubicBezTo>
                    <a:cubicBezTo>
                      <a:pt x="2647" y="100"/>
                      <a:pt x="2030" y="438"/>
                      <a:pt x="1612" y="1055"/>
                    </a:cubicBezTo>
                    <a:lnTo>
                      <a:pt x="1274" y="1532"/>
                    </a:lnTo>
                    <a:cubicBezTo>
                      <a:pt x="1055" y="1850"/>
                      <a:pt x="936" y="2208"/>
                      <a:pt x="797" y="2547"/>
                    </a:cubicBezTo>
                    <a:cubicBezTo>
                      <a:pt x="458" y="3362"/>
                      <a:pt x="140" y="4238"/>
                      <a:pt x="41" y="5113"/>
                    </a:cubicBezTo>
                    <a:cubicBezTo>
                      <a:pt x="1" y="5570"/>
                      <a:pt x="41" y="6008"/>
                      <a:pt x="220" y="6426"/>
                    </a:cubicBezTo>
                    <a:cubicBezTo>
                      <a:pt x="419" y="6824"/>
                      <a:pt x="737" y="7142"/>
                      <a:pt x="1075" y="7400"/>
                    </a:cubicBezTo>
                    <a:cubicBezTo>
                      <a:pt x="1811" y="7957"/>
                      <a:pt x="2786" y="8375"/>
                      <a:pt x="3721" y="8395"/>
                    </a:cubicBezTo>
                    <a:cubicBezTo>
                      <a:pt x="4218" y="8395"/>
                      <a:pt x="4715" y="8276"/>
                      <a:pt x="5113" y="7997"/>
                    </a:cubicBezTo>
                    <a:cubicBezTo>
                      <a:pt x="5478" y="7728"/>
                      <a:pt x="5769" y="7404"/>
                      <a:pt x="6004" y="7041"/>
                    </a:cubicBezTo>
                    <a:lnTo>
                      <a:pt x="6004" y="7041"/>
                    </a:lnTo>
                    <a:cubicBezTo>
                      <a:pt x="6012" y="7029"/>
                      <a:pt x="6021" y="7016"/>
                      <a:pt x="6028" y="7003"/>
                    </a:cubicBezTo>
                    <a:lnTo>
                      <a:pt x="6028" y="7003"/>
                    </a:lnTo>
                    <a:cubicBezTo>
                      <a:pt x="6028" y="7003"/>
                      <a:pt x="6028" y="7003"/>
                      <a:pt x="6028" y="7003"/>
                    </a:cubicBezTo>
                    <a:cubicBezTo>
                      <a:pt x="6033" y="6996"/>
                      <a:pt x="6037" y="6990"/>
                      <a:pt x="6041" y="6984"/>
                    </a:cubicBezTo>
                    <a:lnTo>
                      <a:pt x="6041" y="6984"/>
                    </a:lnTo>
                    <a:cubicBezTo>
                      <a:pt x="6512" y="6292"/>
                      <a:pt x="6866" y="5503"/>
                      <a:pt x="7063" y="4695"/>
                    </a:cubicBezTo>
                    <a:cubicBezTo>
                      <a:pt x="7242" y="3939"/>
                      <a:pt x="7321" y="3163"/>
                      <a:pt x="7122" y="2407"/>
                    </a:cubicBezTo>
                    <a:cubicBezTo>
                      <a:pt x="6923" y="1612"/>
                      <a:pt x="6406" y="975"/>
                      <a:pt x="5670" y="597"/>
                    </a:cubicBezTo>
                    <a:cubicBezTo>
                      <a:pt x="5066" y="269"/>
                      <a:pt x="4387" y="1"/>
                      <a:pt x="36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43"/>
            <p:cNvSpPr/>
            <p:nvPr/>
          </p:nvSpPr>
          <p:spPr>
            <a:xfrm>
              <a:off x="7910287" y="3214815"/>
              <a:ext cx="252157" cy="320038"/>
            </a:xfrm>
            <a:custGeom>
              <a:avLst/>
              <a:gdLst/>
              <a:ahLst/>
              <a:cxnLst/>
              <a:rect l="l" t="t" r="r" b="b"/>
              <a:pathLst>
                <a:path w="8296" h="10348" extrusionOk="0">
                  <a:moveTo>
                    <a:pt x="4602" y="1645"/>
                  </a:moveTo>
                  <a:cubicBezTo>
                    <a:pt x="4750" y="1645"/>
                    <a:pt x="4895" y="1670"/>
                    <a:pt x="5034" y="1723"/>
                  </a:cubicBezTo>
                  <a:cubicBezTo>
                    <a:pt x="6048" y="2081"/>
                    <a:pt x="6366" y="3692"/>
                    <a:pt x="5770" y="5324"/>
                  </a:cubicBezTo>
                  <a:cubicBezTo>
                    <a:pt x="5271" y="6716"/>
                    <a:pt x="4237" y="7663"/>
                    <a:pt x="3311" y="7663"/>
                  </a:cubicBezTo>
                  <a:cubicBezTo>
                    <a:pt x="3165" y="7663"/>
                    <a:pt x="3023" y="7640"/>
                    <a:pt x="2885" y="7591"/>
                  </a:cubicBezTo>
                  <a:cubicBezTo>
                    <a:pt x="1890" y="7213"/>
                    <a:pt x="1572" y="5602"/>
                    <a:pt x="2149" y="3991"/>
                  </a:cubicBezTo>
                  <a:cubicBezTo>
                    <a:pt x="2663" y="2604"/>
                    <a:pt x="3692" y="1645"/>
                    <a:pt x="4602" y="1645"/>
                  </a:cubicBezTo>
                  <a:close/>
                  <a:moveTo>
                    <a:pt x="5251" y="1"/>
                  </a:moveTo>
                  <a:cubicBezTo>
                    <a:pt x="3683" y="1"/>
                    <a:pt x="1909" y="1632"/>
                    <a:pt x="1035" y="4030"/>
                  </a:cubicBezTo>
                  <a:cubicBezTo>
                    <a:pt x="1" y="6815"/>
                    <a:pt x="578" y="9600"/>
                    <a:pt x="2308" y="10217"/>
                  </a:cubicBezTo>
                  <a:cubicBezTo>
                    <a:pt x="2546" y="10305"/>
                    <a:pt x="2793" y="10348"/>
                    <a:pt x="3046" y="10348"/>
                  </a:cubicBezTo>
                  <a:cubicBezTo>
                    <a:pt x="4614" y="10348"/>
                    <a:pt x="6388" y="8717"/>
                    <a:pt x="7261" y="6318"/>
                  </a:cubicBezTo>
                  <a:cubicBezTo>
                    <a:pt x="8296" y="3533"/>
                    <a:pt x="7719" y="748"/>
                    <a:pt x="5988" y="132"/>
                  </a:cubicBezTo>
                  <a:cubicBezTo>
                    <a:pt x="5751" y="43"/>
                    <a:pt x="5504" y="1"/>
                    <a:pt x="5251" y="1"/>
                  </a:cubicBezTo>
                  <a:close/>
                </a:path>
              </a:pathLst>
            </a:custGeom>
            <a:solidFill>
              <a:srgbClr val="641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377250" y="240077"/>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a:t>
            </a:r>
            <a:endParaRPr dirty="0"/>
          </a:p>
        </p:txBody>
      </p:sp>
      <p:sp>
        <p:nvSpPr>
          <p:cNvPr id="4267" name="Google Shape;4267;p52"/>
          <p:cNvSpPr txBox="1">
            <a:spLocks noGrp="1"/>
          </p:cNvSpPr>
          <p:nvPr>
            <p:ph type="subTitle" idx="1"/>
          </p:nvPr>
        </p:nvSpPr>
        <p:spPr>
          <a:xfrm>
            <a:off x="322118" y="3381410"/>
            <a:ext cx="2592382"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D</a:t>
            </a:r>
            <a:r>
              <a:rPr lang="en" sz="1200" dirty="0"/>
              <a:t>ealing with missing values:</a:t>
            </a:r>
          </a:p>
          <a:p>
            <a:pPr marL="0" lvl="0" indent="0" algn="ctr" rtl="0">
              <a:spcBef>
                <a:spcPts val="0"/>
              </a:spcBef>
              <a:spcAft>
                <a:spcPts val="0"/>
              </a:spcAft>
              <a:buNone/>
            </a:pPr>
            <a:endParaRPr lang="en" sz="1200" dirty="0"/>
          </a:p>
          <a:p>
            <a:pPr marL="0" lvl="0" indent="0" algn="ctr" rtl="0">
              <a:spcBef>
                <a:spcPts val="0"/>
              </a:spcBef>
              <a:spcAft>
                <a:spcPts val="0"/>
              </a:spcAft>
              <a:buNone/>
            </a:pPr>
            <a:r>
              <a:rPr lang="en-US" sz="1200" dirty="0"/>
              <a:t>T</a:t>
            </a:r>
            <a:r>
              <a:rPr lang="en" sz="1200" dirty="0"/>
              <a:t>he value that are missing very important to us because they were the main question , so the best thing was to clean them and not fill in because it could change our learning machine</a:t>
            </a:r>
            <a:endParaRPr sz="1200" dirty="0"/>
          </a:p>
        </p:txBody>
      </p:sp>
      <p:sp>
        <p:nvSpPr>
          <p:cNvPr id="4268" name="Google Shape;4268;p52"/>
          <p:cNvSpPr txBox="1">
            <a:spLocks noGrp="1"/>
          </p:cNvSpPr>
          <p:nvPr>
            <p:ph type="title" idx="2"/>
          </p:nvPr>
        </p:nvSpPr>
        <p:spPr>
          <a:xfrm>
            <a:off x="5204988" y="1271167"/>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#2</a:t>
            </a:r>
            <a:endParaRPr dirty="0"/>
          </a:p>
        </p:txBody>
      </p:sp>
      <p:sp>
        <p:nvSpPr>
          <p:cNvPr id="4269" name="Google Shape;4269;p52"/>
          <p:cNvSpPr txBox="1">
            <a:spLocks noGrp="1"/>
          </p:cNvSpPr>
          <p:nvPr>
            <p:ph type="subTitle" idx="3"/>
          </p:nvPr>
        </p:nvSpPr>
        <p:spPr>
          <a:xfrm>
            <a:off x="6302238" y="2571750"/>
            <a:ext cx="2194500"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Dealing with duplicates:</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a:t>we check the duplicates by category ‘Name’, we find out we have 12 duplicates, so we clean them</a:t>
            </a:r>
          </a:p>
          <a:p>
            <a:pPr marL="0" lvl="0" indent="0" algn="ctr" rtl="0">
              <a:spcBef>
                <a:spcPts val="0"/>
              </a:spcBef>
              <a:spcAft>
                <a:spcPts val="0"/>
              </a:spcAft>
              <a:buNone/>
            </a:pPr>
            <a:endParaRPr lang="en-US" sz="1200" dirty="0"/>
          </a:p>
          <a:p>
            <a:pPr marL="0" lvl="0" indent="0" algn="ctr" rtl="0">
              <a:spcBef>
                <a:spcPts val="0"/>
              </a:spcBef>
              <a:spcAft>
                <a:spcPts val="0"/>
              </a:spcAft>
              <a:buNone/>
            </a:pPr>
            <a:endParaRPr sz="1200" dirty="0"/>
          </a:p>
        </p:txBody>
      </p:sp>
      <p:pic>
        <p:nvPicPr>
          <p:cNvPr id="9" name="תמונה 8">
            <a:extLst>
              <a:ext uri="{FF2B5EF4-FFF2-40B4-BE49-F238E27FC236}">
                <a16:creationId xmlns:a16="http://schemas.microsoft.com/office/drawing/2014/main" id="{3BAD3A04-7317-45A2-BF1E-AD6656DDB005}"/>
              </a:ext>
            </a:extLst>
          </p:cNvPr>
          <p:cNvPicPr>
            <a:picLocks noChangeAspect="1"/>
          </p:cNvPicPr>
          <p:nvPr/>
        </p:nvPicPr>
        <p:blipFill>
          <a:blip r:embed="rId3"/>
          <a:stretch>
            <a:fillRect/>
          </a:stretch>
        </p:blipFill>
        <p:spPr>
          <a:xfrm>
            <a:off x="1073551" y="240077"/>
            <a:ext cx="1680042" cy="2721332"/>
          </a:xfrm>
          <a:prstGeom prst="rect">
            <a:avLst/>
          </a:prstGeom>
        </p:spPr>
      </p:pic>
      <p:pic>
        <p:nvPicPr>
          <p:cNvPr id="7" name="תמונה 6">
            <a:extLst>
              <a:ext uri="{FF2B5EF4-FFF2-40B4-BE49-F238E27FC236}">
                <a16:creationId xmlns:a16="http://schemas.microsoft.com/office/drawing/2014/main" id="{2C0654F6-5920-4770-87EC-2DEE65F3B534}"/>
              </a:ext>
            </a:extLst>
          </p:cNvPr>
          <p:cNvPicPr>
            <a:picLocks noChangeAspect="1"/>
          </p:cNvPicPr>
          <p:nvPr/>
        </p:nvPicPr>
        <p:blipFill>
          <a:blip r:embed="rId4"/>
          <a:stretch>
            <a:fillRect/>
          </a:stretch>
        </p:blipFill>
        <p:spPr>
          <a:xfrm>
            <a:off x="2827279" y="250468"/>
            <a:ext cx="2754230" cy="3071088"/>
          </a:xfrm>
          <a:prstGeom prst="rect">
            <a:avLst/>
          </a:prstGeom>
        </p:spPr>
      </p:pic>
      <p:pic>
        <p:nvPicPr>
          <p:cNvPr id="10" name="תמונה 9">
            <a:extLst>
              <a:ext uri="{FF2B5EF4-FFF2-40B4-BE49-F238E27FC236}">
                <a16:creationId xmlns:a16="http://schemas.microsoft.com/office/drawing/2014/main" id="{210EA786-DEA3-4BF9-9720-FADC52AC3192}"/>
              </a:ext>
            </a:extLst>
          </p:cNvPr>
          <p:cNvPicPr>
            <a:picLocks noChangeAspect="1"/>
          </p:cNvPicPr>
          <p:nvPr/>
        </p:nvPicPr>
        <p:blipFill rotWithShape="1">
          <a:blip r:embed="rId5"/>
          <a:srcRect t="-2263" r="15958" b="-1"/>
          <a:stretch/>
        </p:blipFill>
        <p:spPr>
          <a:xfrm>
            <a:off x="5413664" y="3458183"/>
            <a:ext cx="3730336" cy="379877"/>
          </a:xfrm>
          <a:prstGeom prst="rect">
            <a:avLst/>
          </a:prstGeom>
        </p:spPr>
      </p:pic>
    </p:spTree>
    <p:extLst>
      <p:ext uri="{BB962C8B-B14F-4D97-AF65-F5344CB8AC3E}">
        <p14:creationId xmlns:p14="http://schemas.microsoft.com/office/powerpoint/2010/main" val="2049085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377250" y="240077"/>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a:t>
            </a:r>
            <a:endParaRPr dirty="0"/>
          </a:p>
        </p:txBody>
      </p:sp>
      <p:sp>
        <p:nvSpPr>
          <p:cNvPr id="4267" name="Google Shape;4267;p52"/>
          <p:cNvSpPr txBox="1">
            <a:spLocks noGrp="1"/>
          </p:cNvSpPr>
          <p:nvPr>
            <p:ph type="subTitle" idx="1"/>
          </p:nvPr>
        </p:nvSpPr>
        <p:spPr>
          <a:xfrm>
            <a:off x="322119" y="3578838"/>
            <a:ext cx="2592382"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text analysis</a:t>
            </a:r>
            <a:r>
              <a:rPr lang="he-IL" sz="1200" dirty="0"/>
              <a:t>:</a:t>
            </a:r>
          </a:p>
          <a:p>
            <a:pPr marL="0" lvl="0" indent="0" algn="ctr" rtl="0">
              <a:spcBef>
                <a:spcPts val="0"/>
              </a:spcBef>
              <a:spcAft>
                <a:spcPts val="0"/>
              </a:spcAft>
              <a:buNone/>
            </a:pPr>
            <a:endParaRPr lang="he-IL" sz="1200" dirty="0"/>
          </a:p>
          <a:p>
            <a:pPr marL="0" lvl="0" indent="0" algn="ctr" rtl="0">
              <a:spcBef>
                <a:spcPts val="0"/>
              </a:spcBef>
              <a:spcAft>
                <a:spcPts val="0"/>
              </a:spcAft>
              <a:buNone/>
            </a:pPr>
            <a:r>
              <a:rPr lang="en-US" sz="1200" dirty="0"/>
              <a:t>We had a problem with the column ‘place of birth’ because we had 3624 unique values(!) – A LOT, so we took only the name of the country by text analysis</a:t>
            </a:r>
            <a:endParaRPr sz="1200" dirty="0"/>
          </a:p>
        </p:txBody>
      </p:sp>
      <p:sp>
        <p:nvSpPr>
          <p:cNvPr id="4270" name="Google Shape;4270;p52"/>
          <p:cNvSpPr txBox="1">
            <a:spLocks noGrp="1"/>
          </p:cNvSpPr>
          <p:nvPr>
            <p:ph type="title" idx="4"/>
          </p:nvPr>
        </p:nvSpPr>
        <p:spPr>
          <a:xfrm>
            <a:off x="3307921" y="182159"/>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#4</a:t>
            </a:r>
            <a:endParaRPr dirty="0"/>
          </a:p>
        </p:txBody>
      </p:sp>
      <p:sp>
        <p:nvSpPr>
          <p:cNvPr id="4271" name="Google Shape;4271;p52"/>
          <p:cNvSpPr txBox="1">
            <a:spLocks noGrp="1"/>
          </p:cNvSpPr>
          <p:nvPr>
            <p:ph type="subTitle" idx="5"/>
          </p:nvPr>
        </p:nvSpPr>
        <p:spPr>
          <a:xfrm>
            <a:off x="6229500" y="3111213"/>
            <a:ext cx="2194500"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W</a:t>
            </a:r>
            <a:r>
              <a:rPr lang="en" sz="1200" dirty="0"/>
              <a:t>e drop the columns that won’t help us after</a:t>
            </a:r>
            <a:endParaRPr sz="1200" dirty="0"/>
          </a:p>
        </p:txBody>
      </p:sp>
      <p:pic>
        <p:nvPicPr>
          <p:cNvPr id="11" name="תמונה 10">
            <a:extLst>
              <a:ext uri="{FF2B5EF4-FFF2-40B4-BE49-F238E27FC236}">
                <a16:creationId xmlns:a16="http://schemas.microsoft.com/office/drawing/2014/main" id="{F1DCE5B7-3FA8-48AA-AE74-1365EC71297A}"/>
              </a:ext>
            </a:extLst>
          </p:cNvPr>
          <p:cNvPicPr>
            <a:picLocks noChangeAspect="1"/>
          </p:cNvPicPr>
          <p:nvPr/>
        </p:nvPicPr>
        <p:blipFill>
          <a:blip r:embed="rId3"/>
          <a:stretch>
            <a:fillRect/>
          </a:stretch>
        </p:blipFill>
        <p:spPr>
          <a:xfrm>
            <a:off x="203056" y="929587"/>
            <a:ext cx="3438525" cy="2352675"/>
          </a:xfrm>
          <a:prstGeom prst="rect">
            <a:avLst/>
          </a:prstGeom>
        </p:spPr>
      </p:pic>
      <p:pic>
        <p:nvPicPr>
          <p:cNvPr id="17" name="תמונה 16">
            <a:extLst>
              <a:ext uri="{FF2B5EF4-FFF2-40B4-BE49-F238E27FC236}">
                <a16:creationId xmlns:a16="http://schemas.microsoft.com/office/drawing/2014/main" id="{D079E6A9-BDE4-4C67-8848-74297D07B2ED}"/>
              </a:ext>
            </a:extLst>
          </p:cNvPr>
          <p:cNvPicPr>
            <a:picLocks noChangeAspect="1"/>
          </p:cNvPicPr>
          <p:nvPr/>
        </p:nvPicPr>
        <p:blipFill>
          <a:blip r:embed="rId4"/>
          <a:stretch>
            <a:fillRect/>
          </a:stretch>
        </p:blipFill>
        <p:spPr>
          <a:xfrm>
            <a:off x="2914501" y="3578838"/>
            <a:ext cx="2667000" cy="1200150"/>
          </a:xfrm>
          <a:prstGeom prst="rect">
            <a:avLst/>
          </a:prstGeom>
        </p:spPr>
      </p:pic>
      <p:pic>
        <p:nvPicPr>
          <p:cNvPr id="19" name="תמונה 18">
            <a:extLst>
              <a:ext uri="{FF2B5EF4-FFF2-40B4-BE49-F238E27FC236}">
                <a16:creationId xmlns:a16="http://schemas.microsoft.com/office/drawing/2014/main" id="{754CFA55-38B1-4B51-9640-DCB27A4DB6BC}"/>
              </a:ext>
            </a:extLst>
          </p:cNvPr>
          <p:cNvPicPr>
            <a:picLocks noChangeAspect="1"/>
          </p:cNvPicPr>
          <p:nvPr/>
        </p:nvPicPr>
        <p:blipFill>
          <a:blip r:embed="rId5"/>
          <a:stretch>
            <a:fillRect/>
          </a:stretch>
        </p:blipFill>
        <p:spPr>
          <a:xfrm>
            <a:off x="4011751" y="929587"/>
            <a:ext cx="4966758" cy="2352675"/>
          </a:xfrm>
          <a:prstGeom prst="rect">
            <a:avLst/>
          </a:prstGeom>
        </p:spPr>
      </p:pic>
    </p:spTree>
    <p:extLst>
      <p:ext uri="{BB962C8B-B14F-4D97-AF65-F5344CB8AC3E}">
        <p14:creationId xmlns:p14="http://schemas.microsoft.com/office/powerpoint/2010/main" val="2261513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318941" y="1288073"/>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#5</a:t>
            </a:r>
            <a:endParaRPr dirty="0"/>
          </a:p>
        </p:txBody>
      </p:sp>
      <p:sp>
        <p:nvSpPr>
          <p:cNvPr id="4267" name="Google Shape;4267;p52"/>
          <p:cNvSpPr txBox="1">
            <a:spLocks noGrp="1"/>
          </p:cNvSpPr>
          <p:nvPr>
            <p:ph type="subTitle" idx="1"/>
          </p:nvPr>
        </p:nvSpPr>
        <p:spPr>
          <a:xfrm>
            <a:off x="1979618" y="1702223"/>
            <a:ext cx="2592382"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turning letters to numeric- </a:t>
            </a:r>
          </a:p>
          <a:p>
            <a:pPr marL="0" lvl="0" indent="0" algn="ctr" rtl="0">
              <a:spcBef>
                <a:spcPts val="0"/>
              </a:spcBef>
              <a:spcAft>
                <a:spcPts val="0"/>
              </a:spcAft>
              <a:buNone/>
            </a:pPr>
            <a:r>
              <a:rPr lang="en-US" sz="1200" dirty="0"/>
              <a:t>For the step of learning machine </a:t>
            </a:r>
          </a:p>
        </p:txBody>
      </p:sp>
      <p:pic>
        <p:nvPicPr>
          <p:cNvPr id="4" name="תמונה 3">
            <a:extLst>
              <a:ext uri="{FF2B5EF4-FFF2-40B4-BE49-F238E27FC236}">
                <a16:creationId xmlns:a16="http://schemas.microsoft.com/office/drawing/2014/main" id="{08D5EA10-38B0-4D38-8EB6-8AF16199489C}"/>
              </a:ext>
            </a:extLst>
          </p:cNvPr>
          <p:cNvPicPr>
            <a:picLocks noChangeAspect="1"/>
          </p:cNvPicPr>
          <p:nvPr/>
        </p:nvPicPr>
        <p:blipFill>
          <a:blip r:embed="rId3"/>
          <a:stretch>
            <a:fillRect/>
          </a:stretch>
        </p:blipFill>
        <p:spPr>
          <a:xfrm>
            <a:off x="2655814" y="2907346"/>
            <a:ext cx="5851314" cy="1706215"/>
          </a:xfrm>
          <a:prstGeom prst="rect">
            <a:avLst/>
          </a:prstGeom>
        </p:spPr>
      </p:pic>
    </p:spTree>
    <p:extLst>
      <p:ext uri="{BB962C8B-B14F-4D97-AF65-F5344CB8AC3E}">
        <p14:creationId xmlns:p14="http://schemas.microsoft.com/office/powerpoint/2010/main" val="145802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89"/>
        <p:cNvGrpSpPr/>
        <p:nvPr/>
      </p:nvGrpSpPr>
      <p:grpSpPr>
        <a:xfrm>
          <a:off x="0" y="0"/>
          <a:ext cx="0" cy="0"/>
          <a:chOff x="0" y="0"/>
          <a:chExt cx="0" cy="0"/>
        </a:xfrm>
      </p:grpSpPr>
      <p:sp>
        <p:nvSpPr>
          <p:cNvPr id="4190" name="Google Shape;4190;p50"/>
          <p:cNvSpPr txBox="1">
            <a:spLocks noGrp="1"/>
          </p:cNvSpPr>
          <p:nvPr>
            <p:ph type="title"/>
          </p:nvPr>
        </p:nvSpPr>
        <p:spPr>
          <a:xfrm>
            <a:off x="1284000" y="1558475"/>
            <a:ext cx="6576000" cy="1511100"/>
          </a:xfrm>
          <a:prstGeom prst="rect">
            <a:avLst/>
          </a:prstGeom>
        </p:spPr>
        <p:txBody>
          <a:bodyPr spcFirstLastPara="1" wrap="square" lIns="0" tIns="0" rIns="274300" bIns="0" anchor="ctr" anchorCtr="0">
            <a:noAutofit/>
          </a:bodyPr>
          <a:lstStyle/>
          <a:p>
            <a:pPr marL="0" lvl="0" indent="0" algn="ctr" rtl="0">
              <a:spcBef>
                <a:spcPts val="0"/>
              </a:spcBef>
              <a:spcAft>
                <a:spcPts val="0"/>
              </a:spcAft>
              <a:buNone/>
            </a:pPr>
            <a:r>
              <a:rPr lang="en" dirty="0"/>
              <a:t>123.456.789</a:t>
            </a:r>
            <a:endParaRPr dirty="0"/>
          </a:p>
        </p:txBody>
      </p:sp>
      <p:sp>
        <p:nvSpPr>
          <p:cNvPr id="4191" name="Google Shape;4191;p50"/>
          <p:cNvSpPr txBox="1">
            <a:spLocks noGrp="1"/>
          </p:cNvSpPr>
          <p:nvPr>
            <p:ph type="subTitle" idx="1"/>
          </p:nvPr>
        </p:nvSpPr>
        <p:spPr>
          <a:xfrm>
            <a:off x="1284000" y="3069625"/>
            <a:ext cx="6576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Big numbers catch your audience’s attention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1"/>
        <p:cNvGrpSpPr/>
        <p:nvPr/>
      </p:nvGrpSpPr>
      <p:grpSpPr>
        <a:xfrm>
          <a:off x="0" y="0"/>
          <a:ext cx="0" cy="0"/>
          <a:chOff x="0" y="0"/>
          <a:chExt cx="0" cy="0"/>
        </a:xfrm>
      </p:grpSpPr>
      <p:sp>
        <p:nvSpPr>
          <p:cNvPr id="4162" name="Google Shape;4162;p49"/>
          <p:cNvSpPr txBox="1">
            <a:spLocks noGrp="1"/>
          </p:cNvSpPr>
          <p:nvPr>
            <p:ph type="title"/>
          </p:nvPr>
        </p:nvSpPr>
        <p:spPr>
          <a:xfrm>
            <a:off x="2853200" y="2741296"/>
            <a:ext cx="5570700" cy="91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Exploring data</a:t>
            </a:r>
          </a:p>
        </p:txBody>
      </p:sp>
      <p:sp>
        <p:nvSpPr>
          <p:cNvPr id="4164" name="Google Shape;4164;p49"/>
          <p:cNvSpPr txBox="1">
            <a:spLocks noGrp="1"/>
          </p:cNvSpPr>
          <p:nvPr>
            <p:ph type="title" idx="2"/>
          </p:nvPr>
        </p:nvSpPr>
        <p:spPr>
          <a:xfrm>
            <a:off x="6709798" y="1461196"/>
            <a:ext cx="1714200" cy="1280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03</a:t>
            </a:r>
            <a:endParaRPr/>
          </a:p>
        </p:txBody>
      </p:sp>
      <p:grpSp>
        <p:nvGrpSpPr>
          <p:cNvPr id="4165" name="Google Shape;4165;p49"/>
          <p:cNvGrpSpPr/>
          <p:nvPr/>
        </p:nvGrpSpPr>
        <p:grpSpPr>
          <a:xfrm>
            <a:off x="1293776" y="694933"/>
            <a:ext cx="2230227" cy="1544822"/>
            <a:chOff x="720000" y="1322325"/>
            <a:chExt cx="1373800" cy="950075"/>
          </a:xfrm>
        </p:grpSpPr>
        <p:sp>
          <p:nvSpPr>
            <p:cNvPr id="4166" name="Google Shape;4166;p49"/>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9"/>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9"/>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9"/>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9"/>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9"/>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9"/>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9"/>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9"/>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9"/>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9"/>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9"/>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9"/>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9"/>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9"/>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9"/>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9"/>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9"/>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9"/>
            <p:cNvSpPr/>
            <p:nvPr/>
          </p:nvSpPr>
          <p:spPr>
            <a:xfrm>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9"/>
            <p:cNvSpPr/>
            <p:nvPr/>
          </p:nvSpPr>
          <p:spPr>
            <a:xfrm>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pic>
        <p:nvPicPr>
          <p:cNvPr id="2050" name="Picture 2">
            <a:extLst>
              <a:ext uri="{FF2B5EF4-FFF2-40B4-BE49-F238E27FC236}">
                <a16:creationId xmlns:a16="http://schemas.microsoft.com/office/drawing/2014/main" id="{18705932-53EF-411B-9FC4-5D44B5C79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897" y="2372530"/>
            <a:ext cx="6841167" cy="2617490"/>
          </a:xfrm>
          <a:prstGeom prst="rect">
            <a:avLst/>
          </a:prstGeom>
          <a:noFill/>
          <a:extLst>
            <a:ext uri="{909E8E84-426E-40DD-AFC4-6F175D3DCCD1}">
              <a14:hiddenFill xmlns:a14="http://schemas.microsoft.com/office/drawing/2010/main">
                <a:solidFill>
                  <a:srgbClr val="FFFFFF"/>
                </a:solidFill>
              </a14:hiddenFill>
            </a:ext>
          </a:extLst>
        </p:spPr>
      </p:pic>
      <p:pic>
        <p:nvPicPr>
          <p:cNvPr id="13" name="תמונה 12">
            <a:extLst>
              <a:ext uri="{FF2B5EF4-FFF2-40B4-BE49-F238E27FC236}">
                <a16:creationId xmlns:a16="http://schemas.microsoft.com/office/drawing/2014/main" id="{ECC6F0BA-B5DD-4333-8A92-B6DEE137999C}"/>
              </a:ext>
            </a:extLst>
          </p:cNvPr>
          <p:cNvPicPr>
            <a:picLocks noChangeAspect="1"/>
          </p:cNvPicPr>
          <p:nvPr/>
        </p:nvPicPr>
        <p:blipFill>
          <a:blip r:embed="rId4"/>
          <a:stretch>
            <a:fillRect/>
          </a:stretch>
        </p:blipFill>
        <p:spPr>
          <a:xfrm>
            <a:off x="167626" y="135194"/>
            <a:ext cx="5588231" cy="21092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pic>
        <p:nvPicPr>
          <p:cNvPr id="3074" name="Picture 2">
            <a:extLst>
              <a:ext uri="{FF2B5EF4-FFF2-40B4-BE49-F238E27FC236}">
                <a16:creationId xmlns:a16="http://schemas.microsoft.com/office/drawing/2014/main" id="{8B507462-95C0-4DA5-A31A-79D982586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270"/>
            <a:ext cx="7659110" cy="4823230"/>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06790AAC-92B2-4E91-82E7-9EE549FD1CAC}"/>
              </a:ext>
            </a:extLst>
          </p:cNvPr>
          <p:cNvPicPr>
            <a:picLocks noChangeAspect="1"/>
          </p:cNvPicPr>
          <p:nvPr/>
        </p:nvPicPr>
        <p:blipFill>
          <a:blip r:embed="rId4"/>
          <a:stretch>
            <a:fillRect/>
          </a:stretch>
        </p:blipFill>
        <p:spPr>
          <a:xfrm>
            <a:off x="136814" y="3532908"/>
            <a:ext cx="4014470" cy="828675"/>
          </a:xfrm>
          <a:prstGeom prst="rect">
            <a:avLst/>
          </a:prstGeom>
        </p:spPr>
      </p:pic>
    </p:spTree>
    <p:extLst>
      <p:ext uri="{BB962C8B-B14F-4D97-AF65-F5344CB8AC3E}">
        <p14:creationId xmlns:p14="http://schemas.microsoft.com/office/powerpoint/2010/main" val="66850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pic>
        <p:nvPicPr>
          <p:cNvPr id="4098" name="Picture 2">
            <a:extLst>
              <a:ext uri="{FF2B5EF4-FFF2-40B4-BE49-F238E27FC236}">
                <a16:creationId xmlns:a16="http://schemas.microsoft.com/office/drawing/2014/main" id="{6EB8AABA-FDAC-4135-9CC7-2851AF3CF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12" y="93518"/>
            <a:ext cx="7273780" cy="4569914"/>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DB6E145A-C142-4265-A858-64B46C64FD8A}"/>
              </a:ext>
            </a:extLst>
          </p:cNvPr>
          <p:cNvPicPr>
            <a:picLocks noChangeAspect="1"/>
          </p:cNvPicPr>
          <p:nvPr/>
        </p:nvPicPr>
        <p:blipFill>
          <a:blip r:embed="rId4"/>
          <a:stretch>
            <a:fillRect/>
          </a:stretch>
        </p:blipFill>
        <p:spPr>
          <a:xfrm>
            <a:off x="4849956" y="3874589"/>
            <a:ext cx="3587963" cy="788843"/>
          </a:xfrm>
          <a:prstGeom prst="rect">
            <a:avLst/>
          </a:prstGeom>
        </p:spPr>
      </p:pic>
    </p:spTree>
    <p:extLst>
      <p:ext uri="{BB962C8B-B14F-4D97-AF65-F5344CB8AC3E}">
        <p14:creationId xmlns:p14="http://schemas.microsoft.com/office/powerpoint/2010/main" val="180008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03"/>
        <p:cNvGrpSpPr/>
        <p:nvPr/>
      </p:nvGrpSpPr>
      <p:grpSpPr>
        <a:xfrm>
          <a:off x="0" y="0"/>
          <a:ext cx="0" cy="0"/>
          <a:chOff x="0" y="0"/>
          <a:chExt cx="0" cy="0"/>
        </a:xfrm>
      </p:grpSpPr>
      <p:sp>
        <p:nvSpPr>
          <p:cNvPr id="3404" name="Google Shape;3404;p34"/>
          <p:cNvSpPr txBox="1">
            <a:spLocks noGrp="1"/>
          </p:cNvSpPr>
          <p:nvPr>
            <p:ph type="title"/>
          </p:nvPr>
        </p:nvSpPr>
        <p:spPr>
          <a:xfrm>
            <a:off x="720000" y="428696"/>
            <a:ext cx="7704000" cy="484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t>
            </a:r>
            <a:r>
              <a:rPr lang="en" dirty="0"/>
              <a:t>he olympic games</a:t>
            </a:r>
            <a:endParaRPr dirty="0"/>
          </a:p>
        </p:txBody>
      </p:sp>
      <p:sp>
        <p:nvSpPr>
          <p:cNvPr id="3405" name="Google Shape;3405;p34"/>
          <p:cNvSpPr txBox="1">
            <a:spLocks noGrp="1"/>
          </p:cNvSpPr>
          <p:nvPr>
            <p:ph type="body" idx="1"/>
          </p:nvPr>
        </p:nvSpPr>
        <p:spPr>
          <a:xfrm>
            <a:off x="720000" y="1174500"/>
            <a:ext cx="7704000" cy="3429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2000" dirty="0">
                <a:solidFill>
                  <a:schemeClr val="accent2">
                    <a:lumMod val="50000"/>
                  </a:schemeClr>
                </a:solidFill>
                <a:latin typeface="Bebas Neue" panose="020B0604020202020204" charset="0"/>
              </a:rPr>
              <a:t>The modern Olympic Games or Olympics are leading international sporting events featuring summer and winter sports competitions in which thousands of athletes from around the world participate in a variety of competitions. </a:t>
            </a:r>
          </a:p>
          <a:p>
            <a:pPr marL="0" lvl="0" indent="0" algn="l" rtl="0">
              <a:spcBef>
                <a:spcPts val="0"/>
              </a:spcBef>
              <a:spcAft>
                <a:spcPts val="0"/>
              </a:spcAft>
              <a:buNone/>
            </a:pPr>
            <a:endParaRPr lang="en-US" sz="2000" dirty="0">
              <a:solidFill>
                <a:schemeClr val="accent2">
                  <a:lumMod val="50000"/>
                </a:schemeClr>
              </a:solidFill>
              <a:latin typeface="Bebas Neue" panose="020B0604020202020204" charset="0"/>
            </a:endParaRPr>
          </a:p>
          <a:p>
            <a:pPr marL="0" lvl="0" indent="0" algn="l" rtl="0">
              <a:spcBef>
                <a:spcPts val="0"/>
              </a:spcBef>
              <a:spcAft>
                <a:spcPts val="0"/>
              </a:spcAft>
              <a:buNone/>
            </a:pPr>
            <a:r>
              <a:rPr lang="en-US" sz="2000" dirty="0">
                <a:solidFill>
                  <a:schemeClr val="accent2">
                    <a:lumMod val="50000"/>
                  </a:schemeClr>
                </a:solidFill>
                <a:latin typeface="Bebas Neue" panose="020B0604020202020204" charset="0"/>
              </a:rPr>
              <a:t>The Olympic Games are considered the world's foremost sports competition with more than 200 nations participating. The Olympic Games are normally held every four years, alternating between the Summer and Winter Olympics every two years in the four-year period.</a:t>
            </a:r>
          </a:p>
          <a:p>
            <a:pPr marL="0" lvl="0" indent="0" algn="l" rtl="0">
              <a:spcBef>
                <a:spcPts val="0"/>
              </a:spcBef>
              <a:spcAft>
                <a:spcPts val="0"/>
              </a:spcAft>
              <a:buNone/>
            </a:pPr>
            <a:endParaRPr lang="en-US" sz="2000" dirty="0">
              <a:solidFill>
                <a:schemeClr val="accent2">
                  <a:lumMod val="50000"/>
                </a:schemeClr>
              </a:solidFill>
              <a:latin typeface="Bebas Neue"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pic>
        <p:nvPicPr>
          <p:cNvPr id="3" name="תמונה 2">
            <a:extLst>
              <a:ext uri="{FF2B5EF4-FFF2-40B4-BE49-F238E27FC236}">
                <a16:creationId xmlns:a16="http://schemas.microsoft.com/office/drawing/2014/main" id="{F85A0699-4D61-4F88-AD13-E29E3A597F1C}"/>
              </a:ext>
            </a:extLst>
          </p:cNvPr>
          <p:cNvPicPr>
            <a:picLocks noChangeAspect="1"/>
          </p:cNvPicPr>
          <p:nvPr/>
        </p:nvPicPr>
        <p:blipFill>
          <a:blip r:embed="rId3"/>
          <a:stretch>
            <a:fillRect/>
          </a:stretch>
        </p:blipFill>
        <p:spPr>
          <a:xfrm>
            <a:off x="145677" y="161663"/>
            <a:ext cx="3985170" cy="2449900"/>
          </a:xfrm>
          <a:prstGeom prst="rect">
            <a:avLst/>
          </a:prstGeom>
        </p:spPr>
      </p:pic>
      <p:pic>
        <p:nvPicPr>
          <p:cNvPr id="5" name="תמונה 4">
            <a:extLst>
              <a:ext uri="{FF2B5EF4-FFF2-40B4-BE49-F238E27FC236}">
                <a16:creationId xmlns:a16="http://schemas.microsoft.com/office/drawing/2014/main" id="{4D8029C2-841E-41FC-80B6-1F8267C57440}"/>
              </a:ext>
            </a:extLst>
          </p:cNvPr>
          <p:cNvPicPr>
            <a:picLocks noChangeAspect="1"/>
          </p:cNvPicPr>
          <p:nvPr/>
        </p:nvPicPr>
        <p:blipFill rotWithShape="1">
          <a:blip r:embed="rId4"/>
          <a:srcRect b="2317"/>
          <a:stretch/>
        </p:blipFill>
        <p:spPr>
          <a:xfrm>
            <a:off x="4363125" y="161663"/>
            <a:ext cx="3632559" cy="2449900"/>
          </a:xfrm>
          <a:prstGeom prst="rect">
            <a:avLst/>
          </a:prstGeom>
        </p:spPr>
      </p:pic>
      <p:pic>
        <p:nvPicPr>
          <p:cNvPr id="6" name="תמונה 5">
            <a:extLst>
              <a:ext uri="{FF2B5EF4-FFF2-40B4-BE49-F238E27FC236}">
                <a16:creationId xmlns:a16="http://schemas.microsoft.com/office/drawing/2014/main" id="{EFE2541B-097F-4CEC-A790-9E68C38E52D0}"/>
              </a:ext>
            </a:extLst>
          </p:cNvPr>
          <p:cNvPicPr>
            <a:picLocks noChangeAspect="1"/>
          </p:cNvPicPr>
          <p:nvPr/>
        </p:nvPicPr>
        <p:blipFill>
          <a:blip r:embed="rId5"/>
          <a:stretch>
            <a:fillRect/>
          </a:stretch>
        </p:blipFill>
        <p:spPr>
          <a:xfrm>
            <a:off x="2732568" y="2638251"/>
            <a:ext cx="3136604" cy="2418121"/>
          </a:xfrm>
          <a:prstGeom prst="rect">
            <a:avLst/>
          </a:prstGeom>
        </p:spPr>
      </p:pic>
    </p:spTree>
    <p:extLst>
      <p:ext uri="{BB962C8B-B14F-4D97-AF65-F5344CB8AC3E}">
        <p14:creationId xmlns:p14="http://schemas.microsoft.com/office/powerpoint/2010/main" val="2704842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pic>
        <p:nvPicPr>
          <p:cNvPr id="5122" name="Picture 2">
            <a:extLst>
              <a:ext uri="{FF2B5EF4-FFF2-40B4-BE49-F238E27FC236}">
                <a16:creationId xmlns:a16="http://schemas.microsoft.com/office/drawing/2014/main" id="{38AB44FE-F846-422B-8BF2-E3FD0B776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83" y="0"/>
            <a:ext cx="4343217" cy="4540827"/>
          </a:xfrm>
          <a:prstGeom prst="rect">
            <a:avLst/>
          </a:prstGeom>
          <a:noFill/>
          <a:extLst>
            <a:ext uri="{909E8E84-426E-40DD-AFC4-6F175D3DCCD1}">
              <a14:hiddenFill xmlns:a14="http://schemas.microsoft.com/office/drawing/2010/main">
                <a:solidFill>
                  <a:srgbClr val="FFFFFF"/>
                </a:solidFill>
              </a14:hiddenFill>
            </a:ext>
          </a:extLst>
        </p:spPr>
      </p:pic>
      <p:sp>
        <p:nvSpPr>
          <p:cNvPr id="2" name="תיבת טקסט 1">
            <a:extLst>
              <a:ext uri="{FF2B5EF4-FFF2-40B4-BE49-F238E27FC236}">
                <a16:creationId xmlns:a16="http://schemas.microsoft.com/office/drawing/2014/main" id="{DF4707BB-319C-4769-8F54-997CEA53865A}"/>
              </a:ext>
            </a:extLst>
          </p:cNvPr>
          <p:cNvSpPr txBox="1"/>
          <p:nvPr/>
        </p:nvSpPr>
        <p:spPr>
          <a:xfrm>
            <a:off x="4894119" y="741181"/>
            <a:ext cx="3906981" cy="2292935"/>
          </a:xfrm>
          <a:prstGeom prst="rect">
            <a:avLst/>
          </a:prstGeom>
          <a:noFill/>
        </p:spPr>
        <p:txBody>
          <a:bodyPr wrap="square" rtlCol="1">
            <a:spAutoFit/>
          </a:bodyPr>
          <a:lstStyle/>
          <a:p>
            <a:r>
              <a:rPr lang="en-US" sz="1300" b="1" dirty="0">
                <a:solidFill>
                  <a:schemeClr val="lt1"/>
                </a:solidFill>
                <a:latin typeface="Roboto" panose="02000000000000000000" pitchFamily="2" charset="0"/>
                <a:ea typeface="Roboto" panose="02000000000000000000" pitchFamily="2" charset="0"/>
              </a:rPr>
              <a:t>HEATMAP</a:t>
            </a:r>
          </a:p>
          <a:p>
            <a:r>
              <a:rPr lang="en-US" sz="1300" dirty="0">
                <a:solidFill>
                  <a:schemeClr val="lt1"/>
                </a:solidFill>
                <a:latin typeface="Roboto" panose="02000000000000000000" pitchFamily="2" charset="0"/>
                <a:ea typeface="Roboto" panose="02000000000000000000" pitchFamily="2" charset="0"/>
              </a:rPr>
              <a:t>This visualization technique usually shows the</a:t>
            </a:r>
            <a:endParaRPr lang="en-US" sz="1300" dirty="0">
              <a:solidFill>
                <a:schemeClr val="lt1"/>
              </a:solidFill>
              <a:latin typeface="Roboto" panose="02000000000000000000" pitchFamily="2" charset="0"/>
              <a:ea typeface="Roboto" panose="02000000000000000000" pitchFamily="2" charset="0"/>
              <a:sym typeface="Roboto"/>
            </a:endParaRPr>
          </a:p>
          <a:p>
            <a:r>
              <a:rPr lang="en-US" sz="1300" dirty="0">
                <a:solidFill>
                  <a:schemeClr val="lt1"/>
                </a:solidFill>
                <a:latin typeface="Roboto" panose="02000000000000000000" pitchFamily="2" charset="0"/>
                <a:ea typeface="Roboto" panose="02000000000000000000" pitchFamily="2" charset="0"/>
                <a:sym typeface="Roboto"/>
              </a:rPr>
              <a:t> magnitude of a phenomenon as color in two dimensions. </a:t>
            </a:r>
          </a:p>
          <a:p>
            <a:r>
              <a:rPr lang="en-US" sz="1300" dirty="0">
                <a:solidFill>
                  <a:schemeClr val="lt1"/>
                </a:solidFill>
                <a:latin typeface="Roboto" panose="02000000000000000000" pitchFamily="2" charset="0"/>
                <a:ea typeface="Roboto" panose="02000000000000000000" pitchFamily="2" charset="0"/>
                <a:sym typeface="Roboto"/>
              </a:rPr>
              <a:t>Thus, it can be used to show three variables together. </a:t>
            </a:r>
          </a:p>
          <a:p>
            <a:r>
              <a:rPr lang="en-US" sz="1300" dirty="0">
                <a:solidFill>
                  <a:schemeClr val="lt1"/>
                </a:solidFill>
                <a:latin typeface="Roboto" panose="02000000000000000000" pitchFamily="2" charset="0"/>
                <a:ea typeface="Roboto" panose="02000000000000000000" pitchFamily="2" charset="0"/>
                <a:sym typeface="Roboto"/>
              </a:rPr>
              <a:t>In this type of graph two of the three variables</a:t>
            </a:r>
          </a:p>
          <a:p>
            <a:r>
              <a:rPr lang="en-US" sz="1300" dirty="0">
                <a:solidFill>
                  <a:schemeClr val="lt1"/>
                </a:solidFill>
                <a:latin typeface="Roboto" panose="02000000000000000000" pitchFamily="2" charset="0"/>
                <a:ea typeface="Roboto" panose="02000000000000000000" pitchFamily="2" charset="0"/>
                <a:sym typeface="Roboto"/>
              </a:rPr>
              <a:t> are taken to influence - or explain - the third.</a:t>
            </a:r>
          </a:p>
          <a:p>
            <a:endParaRPr lang="en-US" sz="1300" dirty="0">
              <a:solidFill>
                <a:schemeClr val="lt1"/>
              </a:solidFill>
              <a:latin typeface="Roboto" panose="02000000000000000000" pitchFamily="2" charset="0"/>
              <a:ea typeface="Roboto" panose="02000000000000000000" pitchFamily="2" charset="0"/>
              <a:sym typeface="Roboto"/>
            </a:endParaRPr>
          </a:p>
          <a:p>
            <a:r>
              <a:rPr lang="en-US" sz="1300" dirty="0">
                <a:solidFill>
                  <a:schemeClr val="lt1"/>
                </a:solidFill>
                <a:latin typeface="Roboto" panose="02000000000000000000" pitchFamily="2" charset="0"/>
                <a:ea typeface="Roboto" panose="02000000000000000000" pitchFamily="2" charset="0"/>
                <a:sym typeface="Roboto"/>
              </a:rPr>
              <a:t>Heatmaps show us values as a function of two dimensions</a:t>
            </a:r>
            <a:r>
              <a:rPr lang="en-US" sz="1300" dirty="0">
                <a:latin typeface="Roboto" panose="02000000000000000000" pitchFamily="2" charset="0"/>
                <a:ea typeface="Roboto" panose="02000000000000000000" pitchFamily="2" charset="0"/>
              </a:rPr>
              <a:t>. </a:t>
            </a:r>
            <a:endParaRPr lang="he-IL" sz="13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4133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BFF101E-E0F8-468C-A01E-FE94A5975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170" y="482212"/>
            <a:ext cx="6723926" cy="417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4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ACC8D8B-D7D7-4543-B633-3610E7469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05" y="536279"/>
            <a:ext cx="7754173" cy="4070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314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70A643F3-312D-4352-9161-2A8DCD9D4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05" y="252902"/>
            <a:ext cx="6995190" cy="463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40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7AF2AB7-7536-415F-9342-60B0C42E0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39" y="106325"/>
            <a:ext cx="6644936" cy="4401879"/>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E0561191-42C6-472A-B4B5-5DF06F12851F}"/>
              </a:ext>
            </a:extLst>
          </p:cNvPr>
          <p:cNvPicPr>
            <a:picLocks noChangeAspect="1"/>
          </p:cNvPicPr>
          <p:nvPr/>
        </p:nvPicPr>
        <p:blipFill>
          <a:blip r:embed="rId3"/>
          <a:stretch>
            <a:fillRect/>
          </a:stretch>
        </p:blipFill>
        <p:spPr>
          <a:xfrm>
            <a:off x="5414665" y="2983258"/>
            <a:ext cx="3306172" cy="946802"/>
          </a:xfrm>
          <a:prstGeom prst="rect">
            <a:avLst/>
          </a:prstGeom>
        </p:spPr>
      </p:pic>
    </p:spTree>
    <p:extLst>
      <p:ext uri="{BB962C8B-B14F-4D97-AF65-F5344CB8AC3E}">
        <p14:creationId xmlns:p14="http://schemas.microsoft.com/office/powerpoint/2010/main" val="4258219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6DF50E3-C1FC-4428-855F-F2728F595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312" y="333596"/>
            <a:ext cx="5075911" cy="447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04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F2A2E1C8-64B7-4D31-8F22-6D607DD0B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011" y="185100"/>
            <a:ext cx="5511393" cy="477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56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E1C00680-5719-4B18-A31E-3A6709E6D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517" y="285750"/>
            <a:ext cx="527896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880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a:extLst>
              <a:ext uri="{FF2B5EF4-FFF2-40B4-BE49-F238E27FC236}">
                <a16:creationId xmlns:a16="http://schemas.microsoft.com/office/drawing/2014/main" id="{E683BFC6-A887-4514-AF1D-0906A66F8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9414"/>
            <a:ext cx="8144723" cy="390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71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21"/>
        <p:cNvGrpSpPr/>
        <p:nvPr/>
      </p:nvGrpSpPr>
      <p:grpSpPr>
        <a:xfrm>
          <a:off x="0" y="0"/>
          <a:ext cx="0" cy="0"/>
          <a:chOff x="0" y="0"/>
          <a:chExt cx="0" cy="0"/>
        </a:xfrm>
      </p:grpSpPr>
      <p:sp>
        <p:nvSpPr>
          <p:cNvPr id="4522" name="Google Shape;4522;p60"/>
          <p:cNvSpPr txBox="1">
            <a:spLocks noGrp="1"/>
          </p:cNvSpPr>
          <p:nvPr>
            <p:ph type="title"/>
          </p:nvPr>
        </p:nvSpPr>
        <p:spPr>
          <a:xfrm>
            <a:off x="720000" y="427096"/>
            <a:ext cx="7704000" cy="484500"/>
          </a:xfrm>
          <a:prstGeom prst="rect">
            <a:avLst/>
          </a:prstGeom>
        </p:spPr>
        <p:txBody>
          <a:bodyPr spcFirstLastPara="1" wrap="square" lIns="0" tIns="0" rIns="274300" bIns="0" anchor="t" anchorCtr="0">
            <a:noAutofit/>
          </a:bodyPr>
          <a:lstStyle/>
          <a:p>
            <a:pPr marL="0" lvl="0" indent="0" algn="l" rtl="0">
              <a:spcBef>
                <a:spcPts val="0"/>
              </a:spcBef>
              <a:spcAft>
                <a:spcPts val="0"/>
              </a:spcAft>
              <a:buNone/>
            </a:pPr>
            <a:r>
              <a:rPr lang="en"/>
              <a:t>Sport games statistics</a:t>
            </a:r>
            <a:endParaRPr/>
          </a:p>
        </p:txBody>
      </p:sp>
      <p:sp>
        <p:nvSpPr>
          <p:cNvPr id="4523" name="Google Shape;4523;p60"/>
          <p:cNvSpPr/>
          <p:nvPr/>
        </p:nvSpPr>
        <p:spPr>
          <a:xfrm>
            <a:off x="722675" y="1472825"/>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0"/>
          <p:cNvSpPr/>
          <p:nvPr/>
        </p:nvSpPr>
        <p:spPr>
          <a:xfrm>
            <a:off x="3355213" y="1472825"/>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0"/>
          <p:cNvSpPr/>
          <p:nvPr/>
        </p:nvSpPr>
        <p:spPr>
          <a:xfrm>
            <a:off x="5987751" y="1472825"/>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0"/>
          <p:cNvSpPr/>
          <p:nvPr/>
        </p:nvSpPr>
        <p:spPr>
          <a:xfrm>
            <a:off x="722675" y="2941282"/>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0"/>
          <p:cNvSpPr/>
          <p:nvPr/>
        </p:nvSpPr>
        <p:spPr>
          <a:xfrm>
            <a:off x="3355213" y="2941282"/>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0"/>
          <p:cNvSpPr/>
          <p:nvPr/>
        </p:nvSpPr>
        <p:spPr>
          <a:xfrm>
            <a:off x="5987751" y="2941282"/>
            <a:ext cx="2439000" cy="1196100"/>
          </a:xfrm>
          <a:prstGeom prst="rect">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0"/>
          <p:cNvSpPr txBox="1"/>
          <p:nvPr/>
        </p:nvSpPr>
        <p:spPr>
          <a:xfrm>
            <a:off x="3436059" y="1568556"/>
            <a:ext cx="770400" cy="10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2"/>
                </a:solidFill>
                <a:latin typeface="Bebas Neue"/>
                <a:ea typeface="Bebas Neue"/>
                <a:cs typeface="Bebas Neue"/>
                <a:sym typeface="Bebas Neue"/>
              </a:rPr>
              <a:t>39</a:t>
            </a:r>
            <a:endParaRPr sz="6000">
              <a:solidFill>
                <a:schemeClr val="lt2"/>
              </a:solidFill>
              <a:latin typeface="Bebas Neue"/>
              <a:ea typeface="Bebas Neue"/>
              <a:cs typeface="Bebas Neue"/>
              <a:sym typeface="Bebas Neue"/>
            </a:endParaRPr>
          </a:p>
        </p:txBody>
      </p:sp>
      <p:sp>
        <p:nvSpPr>
          <p:cNvPr id="4530" name="Google Shape;4530;p60"/>
          <p:cNvSpPr txBox="1"/>
          <p:nvPr/>
        </p:nvSpPr>
        <p:spPr>
          <a:xfrm>
            <a:off x="4206459" y="1568556"/>
            <a:ext cx="1506900" cy="1004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600">
                <a:solidFill>
                  <a:schemeClr val="lt1"/>
                </a:solidFill>
                <a:latin typeface="Roboto"/>
                <a:ea typeface="Roboto"/>
                <a:cs typeface="Roboto"/>
                <a:sym typeface="Roboto"/>
              </a:rPr>
              <a:t>Venues and official stadiums</a:t>
            </a:r>
            <a:endParaRPr sz="1600">
              <a:solidFill>
                <a:schemeClr val="lt1"/>
              </a:solidFill>
              <a:latin typeface="Roboto"/>
              <a:ea typeface="Roboto"/>
              <a:cs typeface="Roboto"/>
              <a:sym typeface="Roboto"/>
            </a:endParaRPr>
          </a:p>
        </p:txBody>
      </p:sp>
      <p:sp>
        <p:nvSpPr>
          <p:cNvPr id="4531" name="Google Shape;4531;p60"/>
          <p:cNvSpPr txBox="1"/>
          <p:nvPr/>
        </p:nvSpPr>
        <p:spPr>
          <a:xfrm>
            <a:off x="6068604" y="1568550"/>
            <a:ext cx="2277300" cy="64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2"/>
                </a:solidFill>
                <a:latin typeface="Bebas Neue"/>
                <a:ea typeface="Bebas Neue"/>
                <a:cs typeface="Bebas Neue"/>
                <a:sym typeface="Bebas Neue"/>
              </a:rPr>
              <a:t>11,090</a:t>
            </a:r>
            <a:endParaRPr sz="6000">
              <a:solidFill>
                <a:schemeClr val="lt2"/>
              </a:solidFill>
              <a:latin typeface="Bebas Neue"/>
              <a:ea typeface="Bebas Neue"/>
              <a:cs typeface="Bebas Neue"/>
              <a:sym typeface="Bebas Neue"/>
            </a:endParaRPr>
          </a:p>
        </p:txBody>
      </p:sp>
      <p:sp>
        <p:nvSpPr>
          <p:cNvPr id="4532" name="Google Shape;4532;p60"/>
          <p:cNvSpPr txBox="1"/>
          <p:nvPr/>
        </p:nvSpPr>
        <p:spPr>
          <a:xfrm>
            <a:off x="6068575" y="2303025"/>
            <a:ext cx="2277300" cy="270000"/>
          </a:xfrm>
          <a:prstGeom prst="rect">
            <a:avLst/>
          </a:prstGeom>
          <a:noFill/>
          <a:ln>
            <a:noFill/>
          </a:ln>
        </p:spPr>
        <p:txBody>
          <a:bodyPr spcFirstLastPara="1" wrap="square" lIns="91425" tIns="0" rIns="0" bIns="0" anchor="ctr" anchorCtr="0">
            <a:noAutofit/>
          </a:bodyPr>
          <a:lstStyle/>
          <a:p>
            <a:pPr marL="0" lvl="0" indent="0" algn="ctr" rtl="0">
              <a:spcBef>
                <a:spcPts val="0"/>
              </a:spcBef>
              <a:spcAft>
                <a:spcPts val="0"/>
              </a:spcAft>
              <a:buNone/>
            </a:pPr>
            <a:r>
              <a:rPr lang="en" sz="1600">
                <a:solidFill>
                  <a:schemeClr val="lt1"/>
                </a:solidFill>
                <a:latin typeface="Roboto"/>
                <a:ea typeface="Roboto"/>
                <a:cs typeface="Roboto"/>
                <a:sym typeface="Roboto"/>
              </a:rPr>
              <a:t>Athletes and riders</a:t>
            </a:r>
            <a:endParaRPr sz="1600">
              <a:solidFill>
                <a:schemeClr val="lt1"/>
              </a:solidFill>
              <a:latin typeface="Roboto"/>
              <a:ea typeface="Roboto"/>
              <a:cs typeface="Roboto"/>
              <a:sym typeface="Roboto"/>
            </a:endParaRPr>
          </a:p>
        </p:txBody>
      </p:sp>
      <p:sp>
        <p:nvSpPr>
          <p:cNvPr id="4533" name="Google Shape;4533;p60"/>
          <p:cNvSpPr txBox="1"/>
          <p:nvPr/>
        </p:nvSpPr>
        <p:spPr>
          <a:xfrm>
            <a:off x="3436059" y="3037026"/>
            <a:ext cx="770400" cy="10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2"/>
                </a:solidFill>
                <a:latin typeface="Bebas Neue"/>
                <a:ea typeface="Bebas Neue"/>
                <a:cs typeface="Bebas Neue"/>
                <a:sym typeface="Bebas Neue"/>
              </a:rPr>
              <a:t>33</a:t>
            </a:r>
            <a:endParaRPr sz="6000">
              <a:solidFill>
                <a:schemeClr val="lt2"/>
              </a:solidFill>
              <a:latin typeface="Bebas Neue"/>
              <a:ea typeface="Bebas Neue"/>
              <a:cs typeface="Bebas Neue"/>
              <a:sym typeface="Bebas Neue"/>
            </a:endParaRPr>
          </a:p>
        </p:txBody>
      </p:sp>
      <p:sp>
        <p:nvSpPr>
          <p:cNvPr id="4534" name="Google Shape;4534;p60"/>
          <p:cNvSpPr txBox="1"/>
          <p:nvPr/>
        </p:nvSpPr>
        <p:spPr>
          <a:xfrm>
            <a:off x="4206459" y="3037026"/>
            <a:ext cx="1506900" cy="1004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600">
                <a:solidFill>
                  <a:schemeClr val="lt1"/>
                </a:solidFill>
                <a:latin typeface="Roboto"/>
                <a:ea typeface="Roboto"/>
                <a:cs typeface="Roboto"/>
                <a:sym typeface="Roboto"/>
              </a:rPr>
              <a:t>New sports included for the first time</a:t>
            </a:r>
            <a:endParaRPr sz="1600">
              <a:solidFill>
                <a:schemeClr val="lt1"/>
              </a:solidFill>
              <a:latin typeface="Roboto"/>
              <a:ea typeface="Roboto"/>
              <a:cs typeface="Roboto"/>
              <a:sym typeface="Roboto"/>
            </a:endParaRPr>
          </a:p>
        </p:txBody>
      </p:sp>
      <p:sp>
        <p:nvSpPr>
          <p:cNvPr id="4535" name="Google Shape;4535;p60"/>
          <p:cNvSpPr txBox="1"/>
          <p:nvPr/>
        </p:nvSpPr>
        <p:spPr>
          <a:xfrm>
            <a:off x="803537" y="3037026"/>
            <a:ext cx="951000" cy="10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2"/>
                </a:solidFill>
                <a:latin typeface="Bebas Neue"/>
                <a:ea typeface="Bebas Neue"/>
                <a:cs typeface="Bebas Neue"/>
                <a:sym typeface="Bebas Neue"/>
              </a:rPr>
              <a:t>206</a:t>
            </a:r>
            <a:endParaRPr sz="6000">
              <a:solidFill>
                <a:schemeClr val="lt2"/>
              </a:solidFill>
              <a:latin typeface="Bebas Neue"/>
              <a:ea typeface="Bebas Neue"/>
              <a:cs typeface="Bebas Neue"/>
              <a:sym typeface="Bebas Neue"/>
            </a:endParaRPr>
          </a:p>
        </p:txBody>
      </p:sp>
      <p:sp>
        <p:nvSpPr>
          <p:cNvPr id="4536" name="Google Shape;4536;p60"/>
          <p:cNvSpPr txBox="1"/>
          <p:nvPr/>
        </p:nvSpPr>
        <p:spPr>
          <a:xfrm>
            <a:off x="1754524" y="3037025"/>
            <a:ext cx="1326300" cy="1004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600">
                <a:solidFill>
                  <a:schemeClr val="lt1"/>
                </a:solidFill>
                <a:latin typeface="Roboto"/>
                <a:ea typeface="Roboto"/>
                <a:cs typeface="Roboto"/>
                <a:sym typeface="Roboto"/>
              </a:rPr>
              <a:t>Expected national committees</a:t>
            </a:r>
            <a:endParaRPr sz="1600">
              <a:solidFill>
                <a:schemeClr val="lt1"/>
              </a:solidFill>
              <a:latin typeface="Roboto"/>
              <a:ea typeface="Roboto"/>
              <a:cs typeface="Roboto"/>
              <a:sym typeface="Roboto"/>
            </a:endParaRPr>
          </a:p>
        </p:txBody>
      </p:sp>
      <p:sp>
        <p:nvSpPr>
          <p:cNvPr id="4537" name="Google Shape;4537;p60"/>
          <p:cNvSpPr txBox="1"/>
          <p:nvPr/>
        </p:nvSpPr>
        <p:spPr>
          <a:xfrm>
            <a:off x="6068637" y="3037026"/>
            <a:ext cx="951000" cy="100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lt2"/>
                </a:solidFill>
                <a:latin typeface="Bebas Neue"/>
                <a:ea typeface="Bebas Neue"/>
                <a:cs typeface="Bebas Neue"/>
                <a:sym typeface="Bebas Neue"/>
              </a:rPr>
              <a:t>339</a:t>
            </a:r>
            <a:endParaRPr sz="6000">
              <a:solidFill>
                <a:schemeClr val="lt2"/>
              </a:solidFill>
              <a:latin typeface="Bebas Neue"/>
              <a:ea typeface="Bebas Neue"/>
              <a:cs typeface="Bebas Neue"/>
              <a:sym typeface="Bebas Neue"/>
            </a:endParaRPr>
          </a:p>
        </p:txBody>
      </p:sp>
      <p:sp>
        <p:nvSpPr>
          <p:cNvPr id="4538" name="Google Shape;4538;p60"/>
          <p:cNvSpPr txBox="1"/>
          <p:nvPr/>
        </p:nvSpPr>
        <p:spPr>
          <a:xfrm>
            <a:off x="7019624" y="3037025"/>
            <a:ext cx="1326300" cy="1004400"/>
          </a:xfrm>
          <a:prstGeom prst="rect">
            <a:avLst/>
          </a:prstGeom>
          <a:noFill/>
          <a:ln>
            <a:noFill/>
          </a:ln>
        </p:spPr>
        <p:txBody>
          <a:bodyPr spcFirstLastPara="1" wrap="square" lIns="91425" tIns="0" rIns="0" bIns="0" anchor="ctr" anchorCtr="0">
            <a:noAutofit/>
          </a:bodyPr>
          <a:lstStyle/>
          <a:p>
            <a:pPr marL="0" lvl="0" indent="0" algn="l" rtl="0">
              <a:spcBef>
                <a:spcPts val="0"/>
              </a:spcBef>
              <a:spcAft>
                <a:spcPts val="0"/>
              </a:spcAft>
              <a:buNone/>
            </a:pPr>
            <a:r>
              <a:rPr lang="en" sz="1600">
                <a:solidFill>
                  <a:schemeClr val="lt1"/>
                </a:solidFill>
                <a:latin typeface="Roboto"/>
                <a:ea typeface="Roboto"/>
                <a:cs typeface="Roboto"/>
                <a:sym typeface="Roboto"/>
              </a:rPr>
              <a:t>Gold medals to be awarded</a:t>
            </a:r>
            <a:endParaRPr sz="1600">
              <a:solidFill>
                <a:schemeClr val="lt1"/>
              </a:solidFill>
              <a:latin typeface="Roboto"/>
              <a:ea typeface="Roboto"/>
              <a:cs typeface="Roboto"/>
              <a:sym typeface="Roboto"/>
            </a:endParaRPr>
          </a:p>
        </p:txBody>
      </p:sp>
      <p:sp>
        <p:nvSpPr>
          <p:cNvPr id="4539" name="Google Shape;4539;p60"/>
          <p:cNvSpPr txBox="1">
            <a:spLocks noGrp="1"/>
          </p:cNvSpPr>
          <p:nvPr>
            <p:ph type="ctrTitle" idx="4294967295"/>
          </p:nvPr>
        </p:nvSpPr>
        <p:spPr>
          <a:xfrm>
            <a:off x="803525" y="1568550"/>
            <a:ext cx="2277300" cy="1004400"/>
          </a:xfrm>
          <a:prstGeom prst="rect">
            <a:avLst/>
          </a:prstGeom>
        </p:spPr>
        <p:txBody>
          <a:bodyPr spcFirstLastPara="1" wrap="square" lIns="0" tIns="91425" rIns="0" bIns="0" anchor="ctr" anchorCtr="0">
            <a:noAutofit/>
          </a:bodyPr>
          <a:lstStyle/>
          <a:p>
            <a:pPr marL="0" lvl="0" indent="0" algn="ctr" rtl="0">
              <a:lnSpc>
                <a:spcPct val="70000"/>
              </a:lnSpc>
              <a:spcBef>
                <a:spcPts val="0"/>
              </a:spcBef>
              <a:spcAft>
                <a:spcPts val="0"/>
              </a:spcAft>
              <a:buNone/>
            </a:pPr>
            <a:r>
              <a:rPr lang="en" sz="4000">
                <a:solidFill>
                  <a:schemeClr val="lt1"/>
                </a:solidFill>
              </a:rPr>
              <a:t>Tokyo 2020 </a:t>
            </a:r>
            <a:r>
              <a:rPr lang="en" sz="3600">
                <a:solidFill>
                  <a:schemeClr val="lt2"/>
                </a:solidFill>
              </a:rPr>
              <a:t>Sports Event</a:t>
            </a:r>
            <a:r>
              <a:rPr lang="en" sz="4000">
                <a:solidFill>
                  <a:schemeClr val="lt1"/>
                </a:solidFill>
              </a:rPr>
              <a:t> </a:t>
            </a:r>
            <a:endParaRPr sz="40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07374AC6-E7B1-40BC-851B-719CF4781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79" y="255181"/>
            <a:ext cx="4202748" cy="4295553"/>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D8083202-8DFA-479B-AD37-BCFB9D609A1B}"/>
              </a:ext>
            </a:extLst>
          </p:cNvPr>
          <p:cNvPicPr>
            <a:picLocks noChangeAspect="1"/>
          </p:cNvPicPr>
          <p:nvPr/>
        </p:nvPicPr>
        <p:blipFill>
          <a:blip r:embed="rId3"/>
          <a:stretch>
            <a:fillRect/>
          </a:stretch>
        </p:blipFill>
        <p:spPr>
          <a:xfrm>
            <a:off x="3868589" y="592766"/>
            <a:ext cx="4634131" cy="2127287"/>
          </a:xfrm>
          <a:prstGeom prst="rect">
            <a:avLst/>
          </a:prstGeom>
        </p:spPr>
      </p:pic>
    </p:spTree>
    <p:extLst>
      <p:ext uri="{BB962C8B-B14F-4D97-AF65-F5344CB8AC3E}">
        <p14:creationId xmlns:p14="http://schemas.microsoft.com/office/powerpoint/2010/main" val="2897769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9"/>
        <p:cNvGrpSpPr/>
        <p:nvPr/>
      </p:nvGrpSpPr>
      <p:grpSpPr>
        <a:xfrm>
          <a:off x="0" y="0"/>
          <a:ext cx="0" cy="0"/>
          <a:chOff x="0" y="0"/>
          <a:chExt cx="0" cy="0"/>
        </a:xfrm>
      </p:grpSpPr>
      <p:sp>
        <p:nvSpPr>
          <p:cNvPr id="3520" name="Google Shape;3520;p38"/>
          <p:cNvSpPr txBox="1">
            <a:spLocks noGrp="1"/>
          </p:cNvSpPr>
          <p:nvPr>
            <p:ph type="title"/>
          </p:nvPr>
        </p:nvSpPr>
        <p:spPr>
          <a:xfrm>
            <a:off x="1600200" y="2266450"/>
            <a:ext cx="5943600" cy="91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Modeling</a:t>
            </a:r>
            <a:r>
              <a:rPr lang="en" dirty="0"/>
              <a:t> data</a:t>
            </a:r>
            <a:endParaRPr dirty="0"/>
          </a:p>
        </p:txBody>
      </p:sp>
      <p:sp>
        <p:nvSpPr>
          <p:cNvPr id="3522" name="Google Shape;3522;p38"/>
          <p:cNvSpPr txBox="1">
            <a:spLocks noGrp="1"/>
          </p:cNvSpPr>
          <p:nvPr>
            <p:ph type="title" idx="2"/>
          </p:nvPr>
        </p:nvSpPr>
        <p:spPr>
          <a:xfrm>
            <a:off x="3657600" y="986350"/>
            <a:ext cx="1828800" cy="128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grpSp>
        <p:nvGrpSpPr>
          <p:cNvPr id="3523" name="Google Shape;3523;p38"/>
          <p:cNvGrpSpPr/>
          <p:nvPr/>
        </p:nvGrpSpPr>
        <p:grpSpPr>
          <a:xfrm rot="603849" flipH="1">
            <a:off x="6803256" y="3525694"/>
            <a:ext cx="1737389" cy="1197810"/>
            <a:chOff x="720000" y="1322325"/>
            <a:chExt cx="1373800" cy="950075"/>
          </a:xfrm>
        </p:grpSpPr>
        <p:sp>
          <p:nvSpPr>
            <p:cNvPr id="3524" name="Google Shape;3524;p38"/>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8"/>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8"/>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8"/>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8"/>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8"/>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8"/>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8"/>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8"/>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8"/>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8"/>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8"/>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8"/>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8"/>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8"/>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8"/>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8"/>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8"/>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8"/>
            <p:cNvSpPr/>
            <p:nvPr/>
          </p:nvSpPr>
          <p:spPr>
            <a:xfrm rot="10800000" flipH="1">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8"/>
            <p:cNvSpPr/>
            <p:nvPr/>
          </p:nvSpPr>
          <p:spPr>
            <a:xfrm rot="10800000" flipH="1">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38"/>
          <p:cNvGrpSpPr/>
          <p:nvPr/>
        </p:nvGrpSpPr>
        <p:grpSpPr>
          <a:xfrm rot="-604046">
            <a:off x="945523" y="969757"/>
            <a:ext cx="1150551" cy="793198"/>
            <a:chOff x="720000" y="1322325"/>
            <a:chExt cx="1373800" cy="950075"/>
          </a:xfrm>
        </p:grpSpPr>
        <p:sp>
          <p:nvSpPr>
            <p:cNvPr id="3545" name="Google Shape;3545;p38"/>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8"/>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8"/>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8"/>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8"/>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8"/>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8"/>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8"/>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8"/>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8"/>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8"/>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8"/>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8"/>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8"/>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8"/>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8"/>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8"/>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8"/>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8"/>
            <p:cNvSpPr/>
            <p:nvPr/>
          </p:nvSpPr>
          <p:spPr>
            <a:xfrm rot="10800000" flipH="1">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8"/>
            <p:cNvSpPr/>
            <p:nvPr/>
          </p:nvSpPr>
          <p:spPr>
            <a:xfrm rot="10800000" flipH="1">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15887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6416954" y="423924"/>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#1</a:t>
            </a:r>
            <a:endParaRPr dirty="0"/>
          </a:p>
        </p:txBody>
      </p:sp>
      <p:sp>
        <p:nvSpPr>
          <p:cNvPr id="4267" name="Google Shape;4267;p52"/>
          <p:cNvSpPr txBox="1">
            <a:spLocks noGrp="1"/>
          </p:cNvSpPr>
          <p:nvPr>
            <p:ph type="subTitle" idx="1"/>
          </p:nvPr>
        </p:nvSpPr>
        <p:spPr>
          <a:xfrm>
            <a:off x="3678992" y="609602"/>
            <a:ext cx="3835212" cy="45694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Import our data with </a:t>
            </a:r>
            <a:r>
              <a:rPr lang="en-US" sz="1200" dirty="0" err="1"/>
              <a:t>corr</a:t>
            </a:r>
            <a:r>
              <a:rPr lang="en-US" sz="1200" dirty="0"/>
              <a:t>() to check connection </a:t>
            </a:r>
            <a:endParaRPr sz="1200" dirty="0"/>
          </a:p>
        </p:txBody>
      </p:sp>
      <p:pic>
        <p:nvPicPr>
          <p:cNvPr id="8" name="תמונה 7">
            <a:extLst>
              <a:ext uri="{FF2B5EF4-FFF2-40B4-BE49-F238E27FC236}">
                <a16:creationId xmlns:a16="http://schemas.microsoft.com/office/drawing/2014/main" id="{78FDE2E0-63B7-4700-AEE4-6C33BE84DAA4}"/>
              </a:ext>
            </a:extLst>
          </p:cNvPr>
          <p:cNvPicPr>
            <a:picLocks noChangeAspect="1"/>
          </p:cNvPicPr>
          <p:nvPr/>
        </p:nvPicPr>
        <p:blipFill>
          <a:blip r:embed="rId3"/>
          <a:stretch>
            <a:fillRect/>
          </a:stretch>
        </p:blipFill>
        <p:spPr>
          <a:xfrm>
            <a:off x="1353658" y="1066546"/>
            <a:ext cx="5887115" cy="2639052"/>
          </a:xfrm>
          <a:prstGeom prst="rect">
            <a:avLst/>
          </a:prstGeom>
        </p:spPr>
      </p:pic>
      <p:pic>
        <p:nvPicPr>
          <p:cNvPr id="12" name="תמונה 11">
            <a:extLst>
              <a:ext uri="{FF2B5EF4-FFF2-40B4-BE49-F238E27FC236}">
                <a16:creationId xmlns:a16="http://schemas.microsoft.com/office/drawing/2014/main" id="{961CAFD6-84DA-415D-BB72-D326E01AF9BB}"/>
              </a:ext>
            </a:extLst>
          </p:cNvPr>
          <p:cNvPicPr>
            <a:picLocks noChangeAspect="1"/>
          </p:cNvPicPr>
          <p:nvPr/>
        </p:nvPicPr>
        <p:blipFill>
          <a:blip r:embed="rId4"/>
          <a:stretch>
            <a:fillRect/>
          </a:stretch>
        </p:blipFill>
        <p:spPr>
          <a:xfrm>
            <a:off x="1663305" y="3838493"/>
            <a:ext cx="2127484" cy="1032909"/>
          </a:xfrm>
          <a:prstGeom prst="rect">
            <a:avLst/>
          </a:prstGeom>
        </p:spPr>
      </p:pic>
      <p:sp>
        <p:nvSpPr>
          <p:cNvPr id="17" name="Google Shape;4266;p52">
            <a:extLst>
              <a:ext uri="{FF2B5EF4-FFF2-40B4-BE49-F238E27FC236}">
                <a16:creationId xmlns:a16="http://schemas.microsoft.com/office/drawing/2014/main" id="{2760D698-7495-4377-AAC0-C9C1185B951F}"/>
              </a:ext>
            </a:extLst>
          </p:cNvPr>
          <p:cNvSpPr txBox="1">
            <a:spLocks/>
          </p:cNvSpPr>
          <p:nvPr/>
        </p:nvSpPr>
        <p:spPr>
          <a:xfrm>
            <a:off x="6416954" y="4130018"/>
            <a:ext cx="2194500" cy="828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200"/>
              <a:buFont typeface="Bebas Neue"/>
              <a:buNone/>
              <a:defRPr sz="5000" b="0"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6200"/>
              <a:buFont typeface="Bebas Neue"/>
              <a:buNone/>
              <a:defRPr sz="62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200"/>
              <a:buFont typeface="Bebas Neue"/>
              <a:buNone/>
              <a:defRPr sz="62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200"/>
              <a:buFont typeface="Bebas Neue"/>
              <a:buNone/>
              <a:defRPr sz="62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200"/>
              <a:buFont typeface="Bebas Neue"/>
              <a:buNone/>
              <a:defRPr sz="62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200"/>
              <a:buFont typeface="Bebas Neue"/>
              <a:buNone/>
              <a:defRPr sz="62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200"/>
              <a:buFont typeface="Bebas Neue"/>
              <a:buNone/>
              <a:defRPr sz="62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200"/>
              <a:buFont typeface="Bebas Neue"/>
              <a:buNone/>
              <a:defRPr sz="62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200"/>
              <a:buFont typeface="Bebas Neue"/>
              <a:buNone/>
              <a:defRPr sz="6200" b="0" i="0" u="none" strike="noStrike" cap="none">
                <a:solidFill>
                  <a:schemeClr val="lt1"/>
                </a:solidFill>
                <a:latin typeface="Bebas Neue"/>
                <a:ea typeface="Bebas Neue"/>
                <a:cs typeface="Bebas Neue"/>
                <a:sym typeface="Bebas Neue"/>
              </a:defRPr>
            </a:lvl9pPr>
          </a:lstStyle>
          <a:p>
            <a:r>
              <a:rPr lang="en-US" dirty="0"/>
              <a:t>#2</a:t>
            </a:r>
          </a:p>
        </p:txBody>
      </p:sp>
      <p:sp>
        <p:nvSpPr>
          <p:cNvPr id="18" name="Google Shape;4267;p52">
            <a:extLst>
              <a:ext uri="{FF2B5EF4-FFF2-40B4-BE49-F238E27FC236}">
                <a16:creationId xmlns:a16="http://schemas.microsoft.com/office/drawing/2014/main" id="{77246A28-9438-4D66-86B6-5E30D4B1C9DE}"/>
              </a:ext>
            </a:extLst>
          </p:cNvPr>
          <p:cNvSpPr txBox="1">
            <a:spLocks/>
          </p:cNvSpPr>
          <p:nvPr/>
        </p:nvSpPr>
        <p:spPr>
          <a:xfrm>
            <a:off x="3508258" y="4126476"/>
            <a:ext cx="3835212" cy="4569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r>
              <a:rPr lang="en-US" sz="1200" dirty="0"/>
              <a:t>The result is </a:t>
            </a:r>
            <a:r>
              <a:rPr lang="en-US" sz="1200" b="1" dirty="0"/>
              <a:t>too good </a:t>
            </a:r>
            <a:r>
              <a:rPr lang="en-US" sz="1200" dirty="0"/>
              <a:t>and its not good.</a:t>
            </a:r>
          </a:p>
        </p:txBody>
      </p:sp>
    </p:spTree>
    <p:extLst>
      <p:ext uri="{BB962C8B-B14F-4D97-AF65-F5344CB8AC3E}">
        <p14:creationId xmlns:p14="http://schemas.microsoft.com/office/powerpoint/2010/main" val="1326951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6302238" y="384734"/>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a:t>
            </a:r>
            <a:endParaRPr dirty="0"/>
          </a:p>
        </p:txBody>
      </p:sp>
      <p:sp>
        <p:nvSpPr>
          <p:cNvPr id="4267" name="Google Shape;4267;p52"/>
          <p:cNvSpPr txBox="1">
            <a:spLocks noGrp="1"/>
          </p:cNvSpPr>
          <p:nvPr>
            <p:ph type="subTitle" idx="1"/>
          </p:nvPr>
        </p:nvSpPr>
        <p:spPr>
          <a:xfrm>
            <a:off x="3235439" y="206727"/>
            <a:ext cx="4249882" cy="82829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err="1"/>
              <a:t>i</a:t>
            </a:r>
            <a:r>
              <a:rPr lang="en-US" sz="1200" dirty="0"/>
              <a:t> tried to drop columns and check the result again</a:t>
            </a:r>
            <a:endParaRPr sz="1200" dirty="0"/>
          </a:p>
        </p:txBody>
      </p:sp>
      <p:sp>
        <p:nvSpPr>
          <p:cNvPr id="4268" name="Google Shape;4268;p52"/>
          <p:cNvSpPr txBox="1">
            <a:spLocks noGrp="1"/>
          </p:cNvSpPr>
          <p:nvPr>
            <p:ph type="title" idx="2"/>
          </p:nvPr>
        </p:nvSpPr>
        <p:spPr>
          <a:xfrm>
            <a:off x="6388071" y="3204219"/>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#4</a:t>
            </a:r>
            <a:endParaRPr dirty="0"/>
          </a:p>
        </p:txBody>
      </p:sp>
      <p:sp>
        <p:nvSpPr>
          <p:cNvPr id="4269" name="Google Shape;4269;p52"/>
          <p:cNvSpPr txBox="1">
            <a:spLocks noGrp="1"/>
          </p:cNvSpPr>
          <p:nvPr>
            <p:ph type="subTitle" idx="3"/>
          </p:nvPr>
        </p:nvSpPr>
        <p:spPr>
          <a:xfrm>
            <a:off x="1061035" y="2500102"/>
            <a:ext cx="6060558"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the result still not good for us, so </a:t>
            </a:r>
            <a:r>
              <a:rPr lang="en-US" sz="1200" dirty="0" err="1"/>
              <a:t>i</a:t>
            </a:r>
            <a:r>
              <a:rPr lang="en-US" sz="1200" dirty="0"/>
              <a:t> made a new column that calculate the BMI index:</a:t>
            </a:r>
            <a:endParaRPr sz="1200" dirty="0"/>
          </a:p>
        </p:txBody>
      </p:sp>
      <p:pic>
        <p:nvPicPr>
          <p:cNvPr id="5" name="תמונה 4">
            <a:extLst>
              <a:ext uri="{FF2B5EF4-FFF2-40B4-BE49-F238E27FC236}">
                <a16:creationId xmlns:a16="http://schemas.microsoft.com/office/drawing/2014/main" id="{B3DCBBD0-08B5-4658-BCBF-8B7559B5DAE4}"/>
              </a:ext>
            </a:extLst>
          </p:cNvPr>
          <p:cNvPicPr>
            <a:picLocks noChangeAspect="1"/>
          </p:cNvPicPr>
          <p:nvPr/>
        </p:nvPicPr>
        <p:blipFill>
          <a:blip r:embed="rId3"/>
          <a:stretch>
            <a:fillRect/>
          </a:stretch>
        </p:blipFill>
        <p:spPr>
          <a:xfrm>
            <a:off x="1293296" y="813690"/>
            <a:ext cx="5596036" cy="1860113"/>
          </a:xfrm>
          <a:prstGeom prst="rect">
            <a:avLst/>
          </a:prstGeom>
        </p:spPr>
      </p:pic>
      <p:pic>
        <p:nvPicPr>
          <p:cNvPr id="8" name="תמונה 7">
            <a:extLst>
              <a:ext uri="{FF2B5EF4-FFF2-40B4-BE49-F238E27FC236}">
                <a16:creationId xmlns:a16="http://schemas.microsoft.com/office/drawing/2014/main" id="{AC28B137-907F-4D11-A3C5-E05FC5DEDE1A}"/>
              </a:ext>
            </a:extLst>
          </p:cNvPr>
          <p:cNvPicPr>
            <a:picLocks noChangeAspect="1"/>
          </p:cNvPicPr>
          <p:nvPr/>
        </p:nvPicPr>
        <p:blipFill>
          <a:blip r:embed="rId4"/>
          <a:stretch>
            <a:fillRect/>
          </a:stretch>
        </p:blipFill>
        <p:spPr>
          <a:xfrm>
            <a:off x="1332328" y="3062000"/>
            <a:ext cx="5557004" cy="1941038"/>
          </a:xfrm>
          <a:prstGeom prst="rect">
            <a:avLst/>
          </a:prstGeom>
        </p:spPr>
      </p:pic>
    </p:spTree>
    <p:extLst>
      <p:ext uri="{BB962C8B-B14F-4D97-AF65-F5344CB8AC3E}">
        <p14:creationId xmlns:p14="http://schemas.microsoft.com/office/powerpoint/2010/main" val="3151874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6302238" y="384734"/>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#5</a:t>
            </a:r>
            <a:endParaRPr dirty="0"/>
          </a:p>
        </p:txBody>
      </p:sp>
      <p:sp>
        <p:nvSpPr>
          <p:cNvPr id="4267" name="Google Shape;4267;p52"/>
          <p:cNvSpPr txBox="1">
            <a:spLocks noGrp="1"/>
          </p:cNvSpPr>
          <p:nvPr>
            <p:ph type="subTitle" idx="1"/>
          </p:nvPr>
        </p:nvSpPr>
        <p:spPr>
          <a:xfrm>
            <a:off x="3235439" y="206727"/>
            <a:ext cx="4249882" cy="82829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Checking the error:</a:t>
            </a:r>
            <a:endParaRPr sz="1200" dirty="0"/>
          </a:p>
        </p:txBody>
      </p:sp>
      <p:sp>
        <p:nvSpPr>
          <p:cNvPr id="4268" name="Google Shape;4268;p52"/>
          <p:cNvSpPr txBox="1">
            <a:spLocks noGrp="1"/>
          </p:cNvSpPr>
          <p:nvPr>
            <p:ph type="title" idx="2"/>
          </p:nvPr>
        </p:nvSpPr>
        <p:spPr>
          <a:xfrm>
            <a:off x="6302238" y="2247900"/>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#6</a:t>
            </a:r>
            <a:endParaRPr dirty="0"/>
          </a:p>
        </p:txBody>
      </p:sp>
      <p:sp>
        <p:nvSpPr>
          <p:cNvPr id="4269" name="Google Shape;4269;p52"/>
          <p:cNvSpPr txBox="1">
            <a:spLocks noGrp="1"/>
          </p:cNvSpPr>
          <p:nvPr>
            <p:ph type="subTitle" idx="3"/>
          </p:nvPr>
        </p:nvSpPr>
        <p:spPr>
          <a:xfrm>
            <a:off x="1027041" y="2111124"/>
            <a:ext cx="6060558" cy="73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and try it again, now with another target column (that can be the same for our question)</a:t>
            </a:r>
            <a:endParaRPr sz="1200" dirty="0"/>
          </a:p>
        </p:txBody>
      </p:sp>
      <p:pic>
        <p:nvPicPr>
          <p:cNvPr id="3" name="תמונה 2">
            <a:extLst>
              <a:ext uri="{FF2B5EF4-FFF2-40B4-BE49-F238E27FC236}">
                <a16:creationId xmlns:a16="http://schemas.microsoft.com/office/drawing/2014/main" id="{A30C8B03-865F-456B-A56B-5E18DB3E1C23}"/>
              </a:ext>
            </a:extLst>
          </p:cNvPr>
          <p:cNvPicPr>
            <a:picLocks noChangeAspect="1"/>
          </p:cNvPicPr>
          <p:nvPr/>
        </p:nvPicPr>
        <p:blipFill>
          <a:blip r:embed="rId3"/>
          <a:stretch>
            <a:fillRect/>
          </a:stretch>
        </p:blipFill>
        <p:spPr>
          <a:xfrm>
            <a:off x="3098382" y="873560"/>
            <a:ext cx="3790950" cy="1123950"/>
          </a:xfrm>
          <a:prstGeom prst="rect">
            <a:avLst/>
          </a:prstGeom>
        </p:spPr>
      </p:pic>
      <p:pic>
        <p:nvPicPr>
          <p:cNvPr id="6" name="תמונה 5">
            <a:extLst>
              <a:ext uri="{FF2B5EF4-FFF2-40B4-BE49-F238E27FC236}">
                <a16:creationId xmlns:a16="http://schemas.microsoft.com/office/drawing/2014/main" id="{70579E98-2637-4577-81E9-D41849F4490C}"/>
              </a:ext>
            </a:extLst>
          </p:cNvPr>
          <p:cNvPicPr>
            <a:picLocks noChangeAspect="1"/>
          </p:cNvPicPr>
          <p:nvPr/>
        </p:nvPicPr>
        <p:blipFill>
          <a:blip r:embed="rId4"/>
          <a:stretch>
            <a:fillRect/>
          </a:stretch>
        </p:blipFill>
        <p:spPr>
          <a:xfrm>
            <a:off x="315324" y="2688873"/>
            <a:ext cx="6772275" cy="2247900"/>
          </a:xfrm>
          <a:prstGeom prst="rect">
            <a:avLst/>
          </a:prstGeom>
        </p:spPr>
      </p:pic>
    </p:spTree>
    <p:extLst>
      <p:ext uri="{BB962C8B-B14F-4D97-AF65-F5344CB8AC3E}">
        <p14:creationId xmlns:p14="http://schemas.microsoft.com/office/powerpoint/2010/main" val="3799077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66" name="Google Shape;4266;p52"/>
          <p:cNvSpPr txBox="1">
            <a:spLocks noGrp="1"/>
          </p:cNvSpPr>
          <p:nvPr>
            <p:ph type="title"/>
          </p:nvPr>
        </p:nvSpPr>
        <p:spPr>
          <a:xfrm>
            <a:off x="6302238" y="384734"/>
            <a:ext cx="21945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#7</a:t>
            </a:r>
            <a:endParaRPr dirty="0"/>
          </a:p>
        </p:txBody>
      </p:sp>
      <p:sp>
        <p:nvSpPr>
          <p:cNvPr id="4267" name="Google Shape;4267;p52"/>
          <p:cNvSpPr txBox="1">
            <a:spLocks noGrp="1"/>
          </p:cNvSpPr>
          <p:nvPr>
            <p:ph type="subTitle" idx="1"/>
          </p:nvPr>
        </p:nvSpPr>
        <p:spPr>
          <a:xfrm>
            <a:off x="1648046" y="196094"/>
            <a:ext cx="6166884" cy="82829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checking if any other method get a better result- like you can see- no</a:t>
            </a:r>
            <a:endParaRPr sz="1200" dirty="0"/>
          </a:p>
        </p:txBody>
      </p:sp>
      <p:pic>
        <p:nvPicPr>
          <p:cNvPr id="9" name="תמונה 8">
            <a:extLst>
              <a:ext uri="{FF2B5EF4-FFF2-40B4-BE49-F238E27FC236}">
                <a16:creationId xmlns:a16="http://schemas.microsoft.com/office/drawing/2014/main" id="{719A9586-556F-40FF-8576-3B8484E75D4C}"/>
              </a:ext>
            </a:extLst>
          </p:cNvPr>
          <p:cNvPicPr>
            <a:picLocks noChangeAspect="1"/>
          </p:cNvPicPr>
          <p:nvPr/>
        </p:nvPicPr>
        <p:blipFill>
          <a:blip r:embed="rId3"/>
          <a:stretch>
            <a:fillRect/>
          </a:stretch>
        </p:blipFill>
        <p:spPr>
          <a:xfrm>
            <a:off x="453877" y="1024393"/>
            <a:ext cx="4514850" cy="3600450"/>
          </a:xfrm>
          <a:prstGeom prst="rect">
            <a:avLst/>
          </a:prstGeom>
        </p:spPr>
      </p:pic>
      <p:pic>
        <p:nvPicPr>
          <p:cNvPr id="11" name="תמונה 10">
            <a:extLst>
              <a:ext uri="{FF2B5EF4-FFF2-40B4-BE49-F238E27FC236}">
                <a16:creationId xmlns:a16="http://schemas.microsoft.com/office/drawing/2014/main" id="{A1973444-7BCE-414C-A1CD-EA2632CCB7A7}"/>
              </a:ext>
            </a:extLst>
          </p:cNvPr>
          <p:cNvPicPr>
            <a:picLocks noChangeAspect="1"/>
          </p:cNvPicPr>
          <p:nvPr/>
        </p:nvPicPr>
        <p:blipFill>
          <a:blip r:embed="rId4"/>
          <a:stretch>
            <a:fillRect/>
          </a:stretch>
        </p:blipFill>
        <p:spPr>
          <a:xfrm>
            <a:off x="5269318" y="1290440"/>
            <a:ext cx="2667000" cy="3209925"/>
          </a:xfrm>
          <a:prstGeom prst="rect">
            <a:avLst/>
          </a:prstGeom>
        </p:spPr>
      </p:pic>
    </p:spTree>
    <p:extLst>
      <p:ext uri="{BB962C8B-B14F-4D97-AF65-F5344CB8AC3E}">
        <p14:creationId xmlns:p14="http://schemas.microsoft.com/office/powerpoint/2010/main" val="1049977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23"/>
        <p:cNvGrpSpPr/>
        <p:nvPr/>
      </p:nvGrpSpPr>
      <p:grpSpPr>
        <a:xfrm>
          <a:off x="0" y="0"/>
          <a:ext cx="0" cy="0"/>
          <a:chOff x="0" y="0"/>
          <a:chExt cx="0" cy="0"/>
        </a:xfrm>
      </p:grpSpPr>
      <p:sp>
        <p:nvSpPr>
          <p:cNvPr id="4924" name="Google Shape;4924;p68"/>
          <p:cNvSpPr txBox="1">
            <a:spLocks noGrp="1"/>
          </p:cNvSpPr>
          <p:nvPr>
            <p:ph type="title"/>
          </p:nvPr>
        </p:nvSpPr>
        <p:spPr>
          <a:xfrm>
            <a:off x="720000" y="427096"/>
            <a:ext cx="7704000" cy="484500"/>
          </a:xfrm>
          <a:prstGeom prst="rect">
            <a:avLst/>
          </a:prstGeom>
        </p:spPr>
        <p:txBody>
          <a:bodyPr spcFirstLastPara="1" wrap="square" lIns="0" tIns="0" rIns="274300" bIns="0" anchor="t" anchorCtr="0">
            <a:noAutofit/>
          </a:bodyPr>
          <a:lstStyle/>
          <a:p>
            <a:pPr marL="0" lvl="0" indent="0" algn="l" rtl="0">
              <a:spcBef>
                <a:spcPts val="0"/>
              </a:spcBef>
              <a:spcAft>
                <a:spcPts val="0"/>
              </a:spcAft>
              <a:buNone/>
            </a:pPr>
            <a:r>
              <a:rPr lang="en-US" dirty="0"/>
              <a:t>credits</a:t>
            </a:r>
            <a:endParaRPr dirty="0"/>
          </a:p>
        </p:txBody>
      </p:sp>
      <p:sp>
        <p:nvSpPr>
          <p:cNvPr id="4925" name="Google Shape;4925;p68"/>
          <p:cNvSpPr txBox="1"/>
          <p:nvPr/>
        </p:nvSpPr>
        <p:spPr>
          <a:xfrm>
            <a:off x="713250" y="865909"/>
            <a:ext cx="7717500" cy="40593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chemeClr val="lt1"/>
                </a:solidFill>
                <a:latin typeface="Roboto"/>
                <a:ea typeface="Roboto"/>
                <a:cs typeface="Roboto"/>
                <a:sym typeface="Roboto"/>
              </a:rPr>
              <a:t> </a:t>
            </a:r>
            <a:endParaRPr lang="en-US" sz="1300" dirty="0">
              <a:solidFill>
                <a:schemeClr val="lt1"/>
              </a:solidFill>
              <a:latin typeface="Roboto"/>
              <a:ea typeface="Roboto"/>
              <a:cs typeface="Roboto"/>
              <a:sym typeface="Roboto"/>
            </a:endParaRPr>
          </a:p>
          <a:p>
            <a:pPr marL="0" lvl="0" indent="0" algn="l" rtl="0">
              <a:spcBef>
                <a:spcPts val="0"/>
              </a:spcBef>
              <a:spcAft>
                <a:spcPts val="0"/>
              </a:spcAft>
              <a:buNone/>
            </a:pPr>
            <a:r>
              <a:rPr lang="en-US" sz="1300" b="1" dirty="0">
                <a:solidFill>
                  <a:schemeClr val="lt1"/>
                </a:solidFill>
                <a:highlight>
                  <a:srgbClr val="FFFFFF"/>
                </a:highlight>
                <a:latin typeface="Roboto"/>
                <a:ea typeface="Roboto"/>
                <a:cs typeface="Roboto"/>
                <a:sym typeface="Roboto"/>
              </a:rPr>
              <a:t>Data</a:t>
            </a:r>
            <a:br>
              <a:rPr lang="en-US" sz="1300" dirty="0">
                <a:solidFill>
                  <a:schemeClr val="lt1"/>
                </a:solidFill>
                <a:highlight>
                  <a:srgbClr val="FFFFFF"/>
                </a:highlight>
                <a:latin typeface="Roboto"/>
                <a:ea typeface="Roboto"/>
                <a:cs typeface="Roboto"/>
                <a:sym typeface="Roboto"/>
              </a:rPr>
            </a:br>
            <a:endParaRPr lang="en-US" sz="1200" dirty="0">
              <a:solidFill>
                <a:schemeClr val="lt1"/>
              </a:solidFill>
              <a:latin typeface="Roboto"/>
              <a:ea typeface="Roboto"/>
              <a:cs typeface="Roboto"/>
              <a:sym typeface="Roboto"/>
            </a:endParaRPr>
          </a:p>
          <a:p>
            <a:pPr marL="457200" lvl="0" indent="-304800" algn="l" rtl="0">
              <a:spcBef>
                <a:spcPts val="0"/>
              </a:spcBef>
              <a:spcAft>
                <a:spcPts val="0"/>
              </a:spcAft>
              <a:buClr>
                <a:schemeClr val="lt1"/>
              </a:buClr>
              <a:buSzPts val="1200"/>
              <a:buFont typeface="Roboto"/>
              <a:buChar char="●"/>
            </a:pPr>
            <a:r>
              <a:rPr lang="en-US" sz="1200" dirty="0">
                <a:solidFill>
                  <a:schemeClr val="hlink"/>
                </a:solidFill>
                <a:uFill>
                  <a:noFill/>
                </a:uFill>
                <a:latin typeface="Roboto"/>
                <a:ea typeface="Roboto"/>
                <a:cs typeface="Roboto"/>
                <a:sym typeface="Roboto"/>
                <a:hlinkClick r:id="rId3"/>
              </a:rPr>
              <a:t>https://www.theguardian.com/sport/datablog/2012/aug/07/olympics-2012-athletes-age-weight-height#age</a:t>
            </a:r>
            <a:endParaRPr lang="en-US" sz="1300" dirty="0">
              <a:solidFill>
                <a:schemeClr val="lt1"/>
              </a:solidFill>
              <a:latin typeface="Roboto"/>
              <a:ea typeface="Roboto"/>
              <a:cs typeface="Roboto"/>
              <a:sym typeface="Roboto"/>
            </a:endParaRPr>
          </a:p>
          <a:p>
            <a:pPr marL="0" lvl="0" indent="0" algn="l" rtl="0">
              <a:spcBef>
                <a:spcPts val="0"/>
              </a:spcBef>
              <a:spcAft>
                <a:spcPts val="0"/>
              </a:spcAft>
              <a:buNone/>
            </a:pPr>
            <a:endParaRPr lang="en-US" sz="1300" dirty="0">
              <a:solidFill>
                <a:schemeClr val="lt1"/>
              </a:solidFill>
              <a:latin typeface="Roboto"/>
              <a:ea typeface="Roboto"/>
              <a:cs typeface="Roboto"/>
              <a:sym typeface="Roboto"/>
            </a:endParaRPr>
          </a:p>
          <a:p>
            <a:pPr marL="0" lvl="0" indent="0" algn="l" rtl="0">
              <a:spcBef>
                <a:spcPts val="0"/>
              </a:spcBef>
              <a:spcAft>
                <a:spcPts val="0"/>
              </a:spcAft>
              <a:buNone/>
            </a:pPr>
            <a:r>
              <a:rPr lang="en-US" sz="1300" b="1" dirty="0">
                <a:solidFill>
                  <a:schemeClr val="lt1"/>
                </a:solidFill>
                <a:highlight>
                  <a:srgbClr val="FFFFFF"/>
                </a:highlight>
                <a:latin typeface="Roboto"/>
                <a:ea typeface="Roboto"/>
                <a:cs typeface="Roboto"/>
                <a:sym typeface="Roboto"/>
              </a:rPr>
              <a:t>PowerPoint template</a:t>
            </a:r>
            <a:br>
              <a:rPr lang="en-US" sz="1300" dirty="0">
                <a:solidFill>
                  <a:schemeClr val="lt1"/>
                </a:solidFill>
                <a:highlight>
                  <a:srgbClr val="FFFFFF"/>
                </a:highlight>
                <a:latin typeface="Roboto"/>
                <a:ea typeface="Roboto"/>
                <a:cs typeface="Roboto"/>
                <a:sym typeface="Roboto"/>
              </a:rPr>
            </a:br>
            <a:endParaRPr lang="en-US" sz="1200" dirty="0">
              <a:solidFill>
                <a:schemeClr val="lt1"/>
              </a:solidFill>
              <a:latin typeface="Roboto"/>
              <a:ea typeface="Roboto"/>
              <a:cs typeface="Roboto"/>
              <a:sym typeface="Roboto"/>
            </a:endParaRPr>
          </a:p>
          <a:p>
            <a:pPr marL="457200" lvl="0" indent="-304800" algn="l" rtl="0">
              <a:spcBef>
                <a:spcPts val="0"/>
              </a:spcBef>
              <a:spcAft>
                <a:spcPts val="0"/>
              </a:spcAft>
              <a:buClr>
                <a:schemeClr val="lt1"/>
              </a:buClr>
              <a:buSzPts val="1200"/>
              <a:buFont typeface="Roboto"/>
              <a:buChar char="●"/>
            </a:pPr>
            <a:r>
              <a:rPr lang="en-US" sz="1200" dirty="0">
                <a:solidFill>
                  <a:schemeClr val="hlink"/>
                </a:solidFill>
                <a:uFill>
                  <a:noFill/>
                </a:uFill>
                <a:latin typeface="Roboto"/>
                <a:ea typeface="Roboto"/>
                <a:cs typeface="Roboto"/>
                <a:sym typeface="Roboto"/>
              </a:rPr>
              <a:t>https://slidesgo.com/theme/</a:t>
            </a:r>
            <a:endParaRPr lang="en-US" sz="1200" dirty="0">
              <a:solidFill>
                <a:schemeClr val="lt1"/>
              </a:solidFill>
              <a:latin typeface="Roboto"/>
              <a:ea typeface="Roboto"/>
              <a:cs typeface="Roboto"/>
              <a:sym typeface="Roboto"/>
            </a:endParaRPr>
          </a:p>
          <a:p>
            <a:pPr marL="457200" lvl="0" indent="0" algn="l" rtl="0">
              <a:spcBef>
                <a:spcPts val="0"/>
              </a:spcBef>
              <a:spcAft>
                <a:spcPts val="0"/>
              </a:spcAft>
              <a:buNone/>
            </a:pPr>
            <a:endParaRPr lang="en-US" sz="1200" dirty="0">
              <a:solidFill>
                <a:schemeClr val="lt1"/>
              </a:solidFill>
              <a:latin typeface="Roboto"/>
              <a:ea typeface="Roboto"/>
              <a:cs typeface="Roboto"/>
              <a:sym typeface="Roboto"/>
            </a:endParaRPr>
          </a:p>
          <a:p>
            <a:pPr marL="457200" lvl="0" indent="0" algn="l" rtl="0">
              <a:spcBef>
                <a:spcPts val="0"/>
              </a:spcBef>
              <a:spcAft>
                <a:spcPts val="0"/>
              </a:spcAft>
              <a:buNone/>
            </a:pPr>
            <a:endParaRPr lang="en-US" sz="1200" dirty="0">
              <a:solidFill>
                <a:schemeClr val="lt1"/>
              </a:solidFill>
              <a:latin typeface="Roboto"/>
              <a:ea typeface="Roboto"/>
              <a:cs typeface="Roboto"/>
              <a:sym typeface="Roboto"/>
            </a:endParaRPr>
          </a:p>
          <a:p>
            <a:pPr marL="0" lvl="0" indent="0" algn="l" rtl="0">
              <a:spcBef>
                <a:spcPts val="0"/>
              </a:spcBef>
              <a:spcAft>
                <a:spcPts val="1600"/>
              </a:spcAft>
              <a:buNone/>
            </a:pPr>
            <a:endParaRPr lang="en-US" sz="1300" dirty="0">
              <a:solidFill>
                <a:schemeClr val="lt1"/>
              </a:solidFill>
              <a:latin typeface="Roboto"/>
              <a:ea typeface="Roboto"/>
              <a:cs typeface="Roboto"/>
              <a:sym typeface="Roboto"/>
            </a:endParaRPr>
          </a:p>
          <a:p>
            <a:pPr marL="457200" lvl="0" indent="0" algn="l" rtl="0">
              <a:spcBef>
                <a:spcPts val="0"/>
              </a:spcBef>
              <a:spcAft>
                <a:spcPts val="0"/>
              </a:spcAft>
              <a:buNone/>
            </a:pPr>
            <a:endParaRPr lang="en-US" sz="1200" dirty="0">
              <a:solidFill>
                <a:schemeClr val="lt1"/>
              </a:solidFill>
              <a:latin typeface="Roboto"/>
              <a:ea typeface="Roboto"/>
              <a:cs typeface="Roboto"/>
              <a:sym typeface="Roboto"/>
            </a:endParaRPr>
          </a:p>
          <a:p>
            <a:pPr marL="0" lvl="0" indent="0" algn="l" rtl="0">
              <a:spcBef>
                <a:spcPts val="0"/>
              </a:spcBef>
              <a:spcAft>
                <a:spcPts val="1600"/>
              </a:spcAft>
              <a:buNone/>
            </a:pPr>
            <a:endParaRPr lang="en-US" sz="1300" dirty="0">
              <a:solidFill>
                <a:schemeClr val="lt1"/>
              </a:solidFill>
              <a:latin typeface="Roboto"/>
              <a:ea typeface="Roboto"/>
              <a:cs typeface="Roboto"/>
              <a:sym typeface="Roboto"/>
            </a:endParaRPr>
          </a:p>
          <a:p>
            <a:pPr marL="457200" lvl="0" indent="-304800" algn="l" rtl="0">
              <a:spcBef>
                <a:spcPts val="0"/>
              </a:spcBef>
              <a:spcAft>
                <a:spcPts val="0"/>
              </a:spcAft>
              <a:buClr>
                <a:schemeClr val="lt1"/>
              </a:buClr>
              <a:buSzPts val="1200"/>
              <a:buFont typeface="Roboto"/>
              <a:buChar char="●"/>
            </a:pPr>
            <a:endParaRPr lang="he-IL" sz="1200" dirty="0">
              <a:solidFill>
                <a:schemeClr val="lt1"/>
              </a:solidFill>
              <a:latin typeface="Roboto"/>
              <a:ea typeface="Roboto"/>
              <a:cs typeface="Roboto"/>
              <a:sym typeface="Roboto"/>
            </a:endParaRPr>
          </a:p>
          <a:p>
            <a:pPr marL="0" lvl="0" indent="0" algn="l" rtl="0">
              <a:spcBef>
                <a:spcPts val="0"/>
              </a:spcBef>
              <a:spcAft>
                <a:spcPts val="0"/>
              </a:spcAft>
              <a:buNone/>
            </a:pPr>
            <a:endParaRPr lang="en-US" sz="1200" dirty="0">
              <a:solidFill>
                <a:schemeClr val="lt1"/>
              </a:solidFill>
              <a:latin typeface="Roboto"/>
              <a:ea typeface="Roboto"/>
              <a:cs typeface="Roboto"/>
              <a:sym typeface="Roboto"/>
            </a:endParaRPr>
          </a:p>
          <a:p>
            <a:pPr marL="0" lvl="0" indent="0" algn="l" rtl="0">
              <a:spcBef>
                <a:spcPts val="0"/>
              </a:spcBef>
              <a:spcAft>
                <a:spcPts val="0"/>
              </a:spcAft>
              <a:buNone/>
            </a:pPr>
            <a:endParaRPr sz="1200" dirty="0">
              <a:solidFill>
                <a:schemeClr val="lt1"/>
              </a:solidFill>
              <a:latin typeface="Roboto"/>
              <a:ea typeface="Roboto"/>
              <a:cs typeface="Roboto"/>
              <a:sym typeface="Roboto"/>
            </a:endParaRPr>
          </a:p>
          <a:p>
            <a:pPr marL="457200" lvl="0" indent="0" algn="l" rtl="0">
              <a:spcBef>
                <a:spcPts val="0"/>
              </a:spcBef>
              <a:spcAft>
                <a:spcPts val="0"/>
              </a:spcAft>
              <a:buNone/>
            </a:pPr>
            <a:endParaRPr sz="1200" dirty="0">
              <a:solidFill>
                <a:schemeClr val="lt1"/>
              </a:solidFill>
              <a:latin typeface="Roboto"/>
              <a:ea typeface="Roboto"/>
              <a:cs typeface="Roboto"/>
              <a:sym typeface="Roboto"/>
            </a:endParaRPr>
          </a:p>
          <a:p>
            <a:pPr marL="457200" lvl="0" indent="0" algn="l" rtl="0">
              <a:spcBef>
                <a:spcPts val="0"/>
              </a:spcBef>
              <a:spcAft>
                <a:spcPts val="0"/>
              </a:spcAft>
              <a:buNone/>
            </a:pPr>
            <a:endParaRPr sz="1200" dirty="0">
              <a:solidFill>
                <a:schemeClr val="lt1"/>
              </a:solidFill>
              <a:latin typeface="Roboto"/>
              <a:ea typeface="Roboto"/>
              <a:cs typeface="Roboto"/>
              <a:sym typeface="Roboto"/>
            </a:endParaRPr>
          </a:p>
          <a:p>
            <a:pPr marL="0" lvl="0" indent="0" algn="l" rtl="0">
              <a:spcBef>
                <a:spcPts val="0"/>
              </a:spcBef>
              <a:spcAft>
                <a:spcPts val="1600"/>
              </a:spcAft>
              <a:buNone/>
            </a:pPr>
            <a:endParaRPr sz="1300" dirty="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3"/>
        <p:cNvGrpSpPr/>
        <p:nvPr/>
      </p:nvGrpSpPr>
      <p:grpSpPr>
        <a:xfrm>
          <a:off x="0" y="0"/>
          <a:ext cx="0" cy="0"/>
          <a:chOff x="0" y="0"/>
          <a:chExt cx="0" cy="0"/>
        </a:xfrm>
      </p:grpSpPr>
      <p:sp>
        <p:nvSpPr>
          <p:cNvPr id="3404" name="Google Shape;3404;p34"/>
          <p:cNvSpPr txBox="1">
            <a:spLocks noGrp="1"/>
          </p:cNvSpPr>
          <p:nvPr>
            <p:ph type="title"/>
          </p:nvPr>
        </p:nvSpPr>
        <p:spPr>
          <a:xfrm>
            <a:off x="720000" y="428696"/>
            <a:ext cx="7704000" cy="484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Problem Definition</a:t>
            </a:r>
            <a:endParaRPr dirty="0"/>
          </a:p>
        </p:txBody>
      </p:sp>
      <p:sp>
        <p:nvSpPr>
          <p:cNvPr id="3405" name="Google Shape;3405;p34"/>
          <p:cNvSpPr txBox="1">
            <a:spLocks noGrp="1"/>
          </p:cNvSpPr>
          <p:nvPr>
            <p:ph type="body" idx="1"/>
          </p:nvPr>
        </p:nvSpPr>
        <p:spPr>
          <a:xfrm>
            <a:off x="720000" y="1174500"/>
            <a:ext cx="7704000" cy="3429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2000" dirty="0">
                <a:solidFill>
                  <a:schemeClr val="accent2">
                    <a:lumMod val="50000"/>
                  </a:schemeClr>
                </a:solidFill>
                <a:latin typeface="Bebas Neue" panose="020B0604020202020204" charset="0"/>
              </a:rPr>
              <a:t>All over the years athletes compete in the games, and everyone wants the gold medal.</a:t>
            </a:r>
          </a:p>
          <a:p>
            <a:pPr marL="0" indent="0">
              <a:buNone/>
            </a:pPr>
            <a:r>
              <a:rPr lang="en-US" sz="2000" dirty="0">
                <a:solidFill>
                  <a:schemeClr val="accent2">
                    <a:lumMod val="50000"/>
                  </a:schemeClr>
                </a:solidFill>
                <a:latin typeface="Bebas Neue" panose="020B0604020202020204" charset="0"/>
              </a:rPr>
              <a:t>Throw the years we can see </a:t>
            </a:r>
            <a:r>
              <a:rPr lang="en-US" sz="2000" dirty="0" err="1">
                <a:solidFill>
                  <a:schemeClr val="accent2">
                    <a:lumMod val="50000"/>
                  </a:schemeClr>
                </a:solidFill>
                <a:latin typeface="Bebas Neue" panose="020B0604020202020204" charset="0"/>
              </a:rPr>
              <a:t>similary</a:t>
            </a:r>
            <a:r>
              <a:rPr lang="en-US" sz="2000" dirty="0">
                <a:solidFill>
                  <a:schemeClr val="accent2">
                    <a:lumMod val="50000"/>
                  </a:schemeClr>
                </a:solidFill>
                <a:latin typeface="Bebas Neue" panose="020B0604020202020204" charset="0"/>
              </a:rPr>
              <a:t> in the type of the wining competitions in every sport category, and each sport show us another Physical criteria.</a:t>
            </a:r>
          </a:p>
          <a:p>
            <a:pPr marL="0" indent="0">
              <a:buNone/>
            </a:pPr>
            <a:endParaRPr lang="en-US" sz="2000" dirty="0">
              <a:solidFill>
                <a:schemeClr val="accent2">
                  <a:lumMod val="50000"/>
                </a:schemeClr>
              </a:solidFill>
              <a:latin typeface="Bebas Neue" panose="020B0604020202020204" charset="0"/>
            </a:endParaRPr>
          </a:p>
          <a:p>
            <a:pPr marL="0" indent="0">
              <a:buNone/>
            </a:pPr>
            <a:r>
              <a:rPr lang="en-US" sz="2000" dirty="0">
                <a:solidFill>
                  <a:schemeClr val="accent2">
                    <a:lumMod val="50000"/>
                  </a:schemeClr>
                </a:solidFill>
                <a:latin typeface="Bebas Neue" panose="020B0604020202020204" charset="0"/>
              </a:rPr>
              <a:t>We want to know if there is a way to predict who will going to win the games in his sport category by given physical data (height, weight, age)</a:t>
            </a:r>
          </a:p>
        </p:txBody>
      </p:sp>
    </p:spTree>
    <p:extLst>
      <p:ext uri="{BB962C8B-B14F-4D97-AF65-F5344CB8AC3E}">
        <p14:creationId xmlns:p14="http://schemas.microsoft.com/office/powerpoint/2010/main" val="254900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9"/>
        <p:cNvGrpSpPr/>
        <p:nvPr/>
      </p:nvGrpSpPr>
      <p:grpSpPr>
        <a:xfrm>
          <a:off x="0" y="0"/>
          <a:ext cx="0" cy="0"/>
          <a:chOff x="0" y="0"/>
          <a:chExt cx="0" cy="0"/>
        </a:xfrm>
      </p:grpSpPr>
      <p:sp>
        <p:nvSpPr>
          <p:cNvPr id="3410" name="Google Shape;3410;p35"/>
          <p:cNvSpPr txBox="1">
            <a:spLocks noGrp="1"/>
          </p:cNvSpPr>
          <p:nvPr>
            <p:ph type="title"/>
          </p:nvPr>
        </p:nvSpPr>
        <p:spPr>
          <a:xfrm>
            <a:off x="488373" y="633845"/>
            <a:ext cx="7762009" cy="3574473"/>
          </a:xfrm>
          <a:prstGeom prst="rect">
            <a:avLst/>
          </a:prstGeom>
        </p:spPr>
        <p:txBody>
          <a:bodyPr spcFirstLastPara="1" wrap="square" lIns="91425" tIns="91425" rIns="0" bIns="91425" anchor="ctr" anchorCtr="0">
            <a:noAutofit/>
          </a:bodyPr>
          <a:lstStyle/>
          <a:p>
            <a:pPr marL="0" lvl="0" indent="0" algn="ctr" rtl="0">
              <a:spcBef>
                <a:spcPts val="0"/>
              </a:spcBef>
              <a:spcAft>
                <a:spcPts val="0"/>
              </a:spcAft>
              <a:buNone/>
            </a:pPr>
            <a:r>
              <a:rPr lang="en-US" sz="11500" dirty="0"/>
              <a:t>L</a:t>
            </a:r>
            <a:r>
              <a:rPr lang="en" sz="11500" dirty="0"/>
              <a:t>ets begin!</a:t>
            </a:r>
            <a:endParaRPr sz="1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grpSp>
        <p:nvGrpSpPr>
          <p:cNvPr id="3416" name="Google Shape;3416;p36"/>
          <p:cNvGrpSpPr/>
          <p:nvPr/>
        </p:nvGrpSpPr>
        <p:grpSpPr>
          <a:xfrm>
            <a:off x="526645" y="1421661"/>
            <a:ext cx="1097330" cy="1097236"/>
            <a:chOff x="2195914" y="1421661"/>
            <a:chExt cx="1097330" cy="1097236"/>
          </a:xfrm>
        </p:grpSpPr>
        <p:grpSp>
          <p:nvGrpSpPr>
            <p:cNvPr id="3417" name="Google Shape;3417;p36"/>
            <p:cNvGrpSpPr/>
            <p:nvPr/>
          </p:nvGrpSpPr>
          <p:grpSpPr>
            <a:xfrm>
              <a:off x="2195914" y="1421661"/>
              <a:ext cx="1097330" cy="1097236"/>
              <a:chOff x="2960175" y="2642325"/>
              <a:chExt cx="1611825" cy="1608850"/>
            </a:xfrm>
          </p:grpSpPr>
          <p:sp>
            <p:nvSpPr>
              <p:cNvPr id="3418" name="Google Shape;3418;p36"/>
              <p:cNvSpPr/>
              <p:nvPr/>
            </p:nvSpPr>
            <p:spPr>
              <a:xfrm>
                <a:off x="2977075" y="3446975"/>
                <a:ext cx="1578000" cy="804200"/>
              </a:xfrm>
              <a:custGeom>
                <a:avLst/>
                <a:gdLst/>
                <a:ahLst/>
                <a:cxnLst/>
                <a:rect l="l" t="t" r="r" b="b"/>
                <a:pathLst>
                  <a:path w="63120" h="32168" extrusionOk="0">
                    <a:moveTo>
                      <a:pt x="9538" y="6960"/>
                    </a:moveTo>
                    <a:cubicBezTo>
                      <a:pt x="9613" y="6960"/>
                      <a:pt x="9631" y="7029"/>
                      <a:pt x="9648" y="7082"/>
                    </a:cubicBezTo>
                    <a:cubicBezTo>
                      <a:pt x="9847" y="7719"/>
                      <a:pt x="10066" y="8336"/>
                      <a:pt x="10325" y="8932"/>
                    </a:cubicBezTo>
                    <a:cubicBezTo>
                      <a:pt x="10365" y="9012"/>
                      <a:pt x="10384" y="9072"/>
                      <a:pt x="10265" y="9131"/>
                    </a:cubicBezTo>
                    <a:cubicBezTo>
                      <a:pt x="9748" y="9350"/>
                      <a:pt x="9251" y="9569"/>
                      <a:pt x="8733" y="9788"/>
                    </a:cubicBezTo>
                    <a:cubicBezTo>
                      <a:pt x="8705" y="9802"/>
                      <a:pt x="8681" y="9808"/>
                      <a:pt x="8661" y="9808"/>
                    </a:cubicBezTo>
                    <a:cubicBezTo>
                      <a:pt x="8596" y="9808"/>
                      <a:pt x="8569" y="9744"/>
                      <a:pt x="8554" y="9668"/>
                    </a:cubicBezTo>
                    <a:cubicBezTo>
                      <a:pt x="8296" y="9012"/>
                      <a:pt x="8017" y="8336"/>
                      <a:pt x="7818" y="7659"/>
                    </a:cubicBezTo>
                    <a:cubicBezTo>
                      <a:pt x="7778" y="7540"/>
                      <a:pt x="7798" y="7480"/>
                      <a:pt x="7918" y="7460"/>
                    </a:cubicBezTo>
                    <a:cubicBezTo>
                      <a:pt x="8435" y="7301"/>
                      <a:pt x="8952" y="7142"/>
                      <a:pt x="9469" y="6983"/>
                    </a:cubicBezTo>
                    <a:cubicBezTo>
                      <a:pt x="9469" y="6963"/>
                      <a:pt x="9489" y="6963"/>
                      <a:pt x="9509" y="6963"/>
                    </a:cubicBezTo>
                    <a:cubicBezTo>
                      <a:pt x="9520" y="6961"/>
                      <a:pt x="9530" y="6960"/>
                      <a:pt x="9538" y="6960"/>
                    </a:cubicBezTo>
                    <a:close/>
                    <a:moveTo>
                      <a:pt x="51741" y="11260"/>
                    </a:moveTo>
                    <a:cubicBezTo>
                      <a:pt x="51920" y="11359"/>
                      <a:pt x="52119" y="11479"/>
                      <a:pt x="52318" y="11578"/>
                    </a:cubicBezTo>
                    <a:cubicBezTo>
                      <a:pt x="52597" y="11737"/>
                      <a:pt x="52855" y="11896"/>
                      <a:pt x="53134" y="12036"/>
                    </a:cubicBezTo>
                    <a:cubicBezTo>
                      <a:pt x="53273" y="12115"/>
                      <a:pt x="53333" y="12175"/>
                      <a:pt x="53253" y="12334"/>
                    </a:cubicBezTo>
                    <a:cubicBezTo>
                      <a:pt x="52915" y="12911"/>
                      <a:pt x="52557" y="13488"/>
                      <a:pt x="52179" y="14045"/>
                    </a:cubicBezTo>
                    <a:cubicBezTo>
                      <a:pt x="52133" y="14138"/>
                      <a:pt x="52073" y="14190"/>
                      <a:pt x="52000" y="14190"/>
                    </a:cubicBezTo>
                    <a:cubicBezTo>
                      <a:pt x="51947" y="14190"/>
                      <a:pt x="51887" y="14163"/>
                      <a:pt x="51821" y="14105"/>
                    </a:cubicBezTo>
                    <a:cubicBezTo>
                      <a:pt x="51443" y="13826"/>
                      <a:pt x="51025" y="13548"/>
                      <a:pt x="50627" y="13269"/>
                    </a:cubicBezTo>
                    <a:cubicBezTo>
                      <a:pt x="50508" y="13189"/>
                      <a:pt x="50488" y="13150"/>
                      <a:pt x="50568" y="13010"/>
                    </a:cubicBezTo>
                    <a:cubicBezTo>
                      <a:pt x="50926" y="12473"/>
                      <a:pt x="51264" y="11916"/>
                      <a:pt x="51602" y="11379"/>
                    </a:cubicBezTo>
                    <a:cubicBezTo>
                      <a:pt x="51642" y="11320"/>
                      <a:pt x="51662" y="11260"/>
                      <a:pt x="51741" y="11260"/>
                    </a:cubicBezTo>
                    <a:close/>
                    <a:moveTo>
                      <a:pt x="11401" y="11272"/>
                    </a:moveTo>
                    <a:cubicBezTo>
                      <a:pt x="11459" y="11272"/>
                      <a:pt x="11502" y="11308"/>
                      <a:pt x="11538" y="11379"/>
                    </a:cubicBezTo>
                    <a:cubicBezTo>
                      <a:pt x="11837" y="11956"/>
                      <a:pt x="12195" y="12473"/>
                      <a:pt x="12533" y="13010"/>
                    </a:cubicBezTo>
                    <a:cubicBezTo>
                      <a:pt x="12593" y="13110"/>
                      <a:pt x="12632" y="13170"/>
                      <a:pt x="12513" y="13249"/>
                    </a:cubicBezTo>
                    <a:cubicBezTo>
                      <a:pt x="12055" y="13567"/>
                      <a:pt x="11598" y="13886"/>
                      <a:pt x="11160" y="14184"/>
                    </a:cubicBezTo>
                    <a:cubicBezTo>
                      <a:pt x="11140" y="14204"/>
                      <a:pt x="11101" y="14224"/>
                      <a:pt x="11081" y="14224"/>
                    </a:cubicBezTo>
                    <a:cubicBezTo>
                      <a:pt x="11041" y="14204"/>
                      <a:pt x="11021" y="14164"/>
                      <a:pt x="11001" y="14124"/>
                    </a:cubicBezTo>
                    <a:cubicBezTo>
                      <a:pt x="10583" y="13548"/>
                      <a:pt x="10205" y="12931"/>
                      <a:pt x="9867" y="12314"/>
                    </a:cubicBezTo>
                    <a:cubicBezTo>
                      <a:pt x="9788" y="12195"/>
                      <a:pt x="9808" y="12115"/>
                      <a:pt x="9927" y="12036"/>
                    </a:cubicBezTo>
                    <a:cubicBezTo>
                      <a:pt x="10384" y="11817"/>
                      <a:pt x="10822" y="11578"/>
                      <a:pt x="11260" y="11320"/>
                    </a:cubicBezTo>
                    <a:cubicBezTo>
                      <a:pt x="11315" y="11288"/>
                      <a:pt x="11362" y="11272"/>
                      <a:pt x="11401" y="11272"/>
                    </a:cubicBezTo>
                    <a:close/>
                    <a:moveTo>
                      <a:pt x="8526" y="9963"/>
                    </a:moveTo>
                    <a:cubicBezTo>
                      <a:pt x="8610" y="9963"/>
                      <a:pt x="8662" y="10017"/>
                      <a:pt x="8713" y="10146"/>
                    </a:cubicBezTo>
                    <a:cubicBezTo>
                      <a:pt x="8972" y="10782"/>
                      <a:pt x="9310" y="11379"/>
                      <a:pt x="9629" y="11996"/>
                    </a:cubicBezTo>
                    <a:cubicBezTo>
                      <a:pt x="9688" y="12135"/>
                      <a:pt x="9648" y="12155"/>
                      <a:pt x="9549" y="12215"/>
                    </a:cubicBezTo>
                    <a:cubicBezTo>
                      <a:pt x="8435" y="12831"/>
                      <a:pt x="7321" y="13448"/>
                      <a:pt x="6187" y="14065"/>
                    </a:cubicBezTo>
                    <a:cubicBezTo>
                      <a:pt x="5928" y="14224"/>
                      <a:pt x="5670" y="14363"/>
                      <a:pt x="5411" y="14502"/>
                    </a:cubicBezTo>
                    <a:cubicBezTo>
                      <a:pt x="5352" y="14542"/>
                      <a:pt x="5272" y="14582"/>
                      <a:pt x="5212" y="14602"/>
                    </a:cubicBezTo>
                    <a:cubicBezTo>
                      <a:pt x="5202" y="14604"/>
                      <a:pt x="5192" y="14605"/>
                      <a:pt x="5183" y="14605"/>
                    </a:cubicBezTo>
                    <a:cubicBezTo>
                      <a:pt x="5108" y="14605"/>
                      <a:pt x="5089" y="14538"/>
                      <a:pt x="5053" y="14502"/>
                    </a:cubicBezTo>
                    <a:cubicBezTo>
                      <a:pt x="4715" y="13906"/>
                      <a:pt x="4417" y="13289"/>
                      <a:pt x="4138" y="12672"/>
                    </a:cubicBezTo>
                    <a:cubicBezTo>
                      <a:pt x="4039" y="12493"/>
                      <a:pt x="3979" y="12294"/>
                      <a:pt x="3899" y="12115"/>
                    </a:cubicBezTo>
                    <a:cubicBezTo>
                      <a:pt x="3800" y="11976"/>
                      <a:pt x="3880" y="11916"/>
                      <a:pt x="3999" y="11857"/>
                    </a:cubicBezTo>
                    <a:cubicBezTo>
                      <a:pt x="5471" y="11240"/>
                      <a:pt x="6923" y="10623"/>
                      <a:pt x="8355" y="10007"/>
                    </a:cubicBezTo>
                    <a:cubicBezTo>
                      <a:pt x="8425" y="9979"/>
                      <a:pt x="8480" y="9963"/>
                      <a:pt x="8526" y="9963"/>
                    </a:cubicBezTo>
                    <a:close/>
                    <a:moveTo>
                      <a:pt x="49030" y="15103"/>
                    </a:moveTo>
                    <a:cubicBezTo>
                      <a:pt x="49070" y="15103"/>
                      <a:pt x="49111" y="15123"/>
                      <a:pt x="49155" y="15159"/>
                    </a:cubicBezTo>
                    <a:cubicBezTo>
                      <a:pt x="49553" y="15497"/>
                      <a:pt x="49951" y="15835"/>
                      <a:pt x="50329" y="16173"/>
                    </a:cubicBezTo>
                    <a:cubicBezTo>
                      <a:pt x="50369" y="16213"/>
                      <a:pt x="50409" y="16253"/>
                      <a:pt x="50428" y="16293"/>
                    </a:cubicBezTo>
                    <a:cubicBezTo>
                      <a:pt x="50329" y="16412"/>
                      <a:pt x="50249" y="16551"/>
                      <a:pt x="50150" y="16651"/>
                    </a:cubicBezTo>
                    <a:cubicBezTo>
                      <a:pt x="49732" y="17088"/>
                      <a:pt x="49314" y="17526"/>
                      <a:pt x="48897" y="17964"/>
                    </a:cubicBezTo>
                    <a:cubicBezTo>
                      <a:pt x="48845" y="18016"/>
                      <a:pt x="48798" y="18046"/>
                      <a:pt x="48754" y="18046"/>
                    </a:cubicBezTo>
                    <a:cubicBezTo>
                      <a:pt x="48714" y="18046"/>
                      <a:pt x="48676" y="18021"/>
                      <a:pt x="48638" y="17964"/>
                    </a:cubicBezTo>
                    <a:cubicBezTo>
                      <a:pt x="48340" y="17586"/>
                      <a:pt x="47982" y="17268"/>
                      <a:pt x="47643" y="16929"/>
                    </a:cubicBezTo>
                    <a:cubicBezTo>
                      <a:pt x="47504" y="16770"/>
                      <a:pt x="47445" y="16671"/>
                      <a:pt x="47643" y="16492"/>
                    </a:cubicBezTo>
                    <a:cubicBezTo>
                      <a:pt x="48081" y="16074"/>
                      <a:pt x="48499" y="15656"/>
                      <a:pt x="48877" y="15199"/>
                    </a:cubicBezTo>
                    <a:cubicBezTo>
                      <a:pt x="48932" y="15133"/>
                      <a:pt x="48980" y="15103"/>
                      <a:pt x="49030" y="15103"/>
                    </a:cubicBezTo>
                    <a:close/>
                    <a:moveTo>
                      <a:pt x="14101" y="15114"/>
                    </a:moveTo>
                    <a:cubicBezTo>
                      <a:pt x="14184" y="15114"/>
                      <a:pt x="14259" y="15193"/>
                      <a:pt x="14403" y="15358"/>
                    </a:cubicBezTo>
                    <a:cubicBezTo>
                      <a:pt x="14741" y="15776"/>
                      <a:pt x="15139" y="16134"/>
                      <a:pt x="15517" y="16531"/>
                    </a:cubicBezTo>
                    <a:cubicBezTo>
                      <a:pt x="15557" y="16571"/>
                      <a:pt x="15636" y="16611"/>
                      <a:pt x="15636" y="16691"/>
                    </a:cubicBezTo>
                    <a:cubicBezTo>
                      <a:pt x="15537" y="16810"/>
                      <a:pt x="15457" y="16929"/>
                      <a:pt x="15358" y="17049"/>
                    </a:cubicBezTo>
                    <a:cubicBezTo>
                      <a:pt x="15059" y="17367"/>
                      <a:pt x="14701" y="17645"/>
                      <a:pt x="14443" y="18004"/>
                    </a:cubicBezTo>
                    <a:cubicBezTo>
                      <a:pt x="14415" y="18041"/>
                      <a:pt x="14387" y="18056"/>
                      <a:pt x="14359" y="18056"/>
                    </a:cubicBezTo>
                    <a:cubicBezTo>
                      <a:pt x="14327" y="18056"/>
                      <a:pt x="14295" y="18035"/>
                      <a:pt x="14264" y="18004"/>
                    </a:cubicBezTo>
                    <a:cubicBezTo>
                      <a:pt x="13726" y="17486"/>
                      <a:pt x="13229" y="16929"/>
                      <a:pt x="12752" y="16392"/>
                    </a:cubicBezTo>
                    <a:cubicBezTo>
                      <a:pt x="12652" y="16273"/>
                      <a:pt x="12732" y="16213"/>
                      <a:pt x="12811" y="16154"/>
                    </a:cubicBezTo>
                    <a:cubicBezTo>
                      <a:pt x="13110" y="15895"/>
                      <a:pt x="13408" y="15636"/>
                      <a:pt x="13707" y="15378"/>
                    </a:cubicBezTo>
                    <a:cubicBezTo>
                      <a:pt x="13726" y="15358"/>
                      <a:pt x="13766" y="15358"/>
                      <a:pt x="13786" y="15318"/>
                    </a:cubicBezTo>
                    <a:cubicBezTo>
                      <a:pt x="13940" y="15183"/>
                      <a:pt x="14024" y="15114"/>
                      <a:pt x="14101" y="15114"/>
                    </a:cubicBezTo>
                    <a:close/>
                    <a:moveTo>
                      <a:pt x="11044" y="14374"/>
                    </a:moveTo>
                    <a:cubicBezTo>
                      <a:pt x="11091" y="14374"/>
                      <a:pt x="11125" y="14405"/>
                      <a:pt x="11160" y="14463"/>
                    </a:cubicBezTo>
                    <a:cubicBezTo>
                      <a:pt x="11558" y="15059"/>
                      <a:pt x="12016" y="15577"/>
                      <a:pt x="12473" y="16134"/>
                    </a:cubicBezTo>
                    <a:cubicBezTo>
                      <a:pt x="12573" y="16273"/>
                      <a:pt x="12533" y="16333"/>
                      <a:pt x="12433" y="16432"/>
                    </a:cubicBezTo>
                    <a:cubicBezTo>
                      <a:pt x="11419" y="17268"/>
                      <a:pt x="10424" y="18123"/>
                      <a:pt x="9449" y="18978"/>
                    </a:cubicBezTo>
                    <a:cubicBezTo>
                      <a:pt x="9231" y="19177"/>
                      <a:pt x="8992" y="19376"/>
                      <a:pt x="8753" y="19575"/>
                    </a:cubicBezTo>
                    <a:cubicBezTo>
                      <a:pt x="8713" y="19615"/>
                      <a:pt x="8694" y="19635"/>
                      <a:pt x="8674" y="19655"/>
                    </a:cubicBezTo>
                    <a:cubicBezTo>
                      <a:pt x="8594" y="19655"/>
                      <a:pt x="8574" y="19615"/>
                      <a:pt x="8554" y="19575"/>
                    </a:cubicBezTo>
                    <a:cubicBezTo>
                      <a:pt x="7958" y="18919"/>
                      <a:pt x="7440" y="18202"/>
                      <a:pt x="6923" y="17486"/>
                    </a:cubicBezTo>
                    <a:cubicBezTo>
                      <a:pt x="6824" y="17367"/>
                      <a:pt x="6804" y="17287"/>
                      <a:pt x="6963" y="17188"/>
                    </a:cubicBezTo>
                    <a:cubicBezTo>
                      <a:pt x="8077" y="16412"/>
                      <a:pt x="9191" y="15616"/>
                      <a:pt x="10325" y="14841"/>
                    </a:cubicBezTo>
                    <a:cubicBezTo>
                      <a:pt x="10524" y="14701"/>
                      <a:pt x="10723" y="14562"/>
                      <a:pt x="10922" y="14423"/>
                    </a:cubicBezTo>
                    <a:cubicBezTo>
                      <a:pt x="10971" y="14390"/>
                      <a:pt x="11011" y="14374"/>
                      <a:pt x="11044" y="14374"/>
                    </a:cubicBezTo>
                    <a:close/>
                    <a:moveTo>
                      <a:pt x="52088" y="14386"/>
                    </a:moveTo>
                    <a:cubicBezTo>
                      <a:pt x="52137" y="14386"/>
                      <a:pt x="52190" y="14411"/>
                      <a:pt x="52259" y="14463"/>
                    </a:cubicBezTo>
                    <a:cubicBezTo>
                      <a:pt x="53552" y="15378"/>
                      <a:pt x="54864" y="16293"/>
                      <a:pt x="56177" y="17188"/>
                    </a:cubicBezTo>
                    <a:cubicBezTo>
                      <a:pt x="56337" y="17287"/>
                      <a:pt x="56277" y="17387"/>
                      <a:pt x="56197" y="17486"/>
                    </a:cubicBezTo>
                    <a:cubicBezTo>
                      <a:pt x="55660" y="18183"/>
                      <a:pt x="55163" y="18919"/>
                      <a:pt x="54566" y="19575"/>
                    </a:cubicBezTo>
                    <a:cubicBezTo>
                      <a:pt x="54546" y="19615"/>
                      <a:pt x="54526" y="19655"/>
                      <a:pt x="54467" y="19655"/>
                    </a:cubicBezTo>
                    <a:cubicBezTo>
                      <a:pt x="54327" y="19555"/>
                      <a:pt x="54208" y="19436"/>
                      <a:pt x="54069" y="19336"/>
                    </a:cubicBezTo>
                    <a:cubicBezTo>
                      <a:pt x="52975" y="18401"/>
                      <a:pt x="51900" y="17466"/>
                      <a:pt x="50806" y="16531"/>
                    </a:cubicBezTo>
                    <a:cubicBezTo>
                      <a:pt x="50528" y="16293"/>
                      <a:pt x="50528" y="16253"/>
                      <a:pt x="50786" y="15974"/>
                    </a:cubicBezTo>
                    <a:cubicBezTo>
                      <a:pt x="51184" y="15517"/>
                      <a:pt x="51562" y="15040"/>
                      <a:pt x="51900" y="14522"/>
                    </a:cubicBezTo>
                    <a:cubicBezTo>
                      <a:pt x="51969" y="14431"/>
                      <a:pt x="52024" y="14386"/>
                      <a:pt x="52088" y="14386"/>
                    </a:cubicBezTo>
                    <a:close/>
                    <a:moveTo>
                      <a:pt x="21485" y="20749"/>
                    </a:moveTo>
                    <a:cubicBezTo>
                      <a:pt x="21604" y="20789"/>
                      <a:pt x="21703" y="20828"/>
                      <a:pt x="21823" y="20868"/>
                    </a:cubicBezTo>
                    <a:cubicBezTo>
                      <a:pt x="22300" y="21107"/>
                      <a:pt x="22778" y="21326"/>
                      <a:pt x="23275" y="21505"/>
                    </a:cubicBezTo>
                    <a:cubicBezTo>
                      <a:pt x="23514" y="21564"/>
                      <a:pt x="23514" y="21684"/>
                      <a:pt x="23434" y="21883"/>
                    </a:cubicBezTo>
                    <a:cubicBezTo>
                      <a:pt x="23275" y="22320"/>
                      <a:pt x="23096" y="22778"/>
                      <a:pt x="22937" y="23215"/>
                    </a:cubicBezTo>
                    <a:cubicBezTo>
                      <a:pt x="22909" y="23313"/>
                      <a:pt x="22862" y="23362"/>
                      <a:pt x="22795" y="23362"/>
                    </a:cubicBezTo>
                    <a:cubicBezTo>
                      <a:pt x="22766" y="23362"/>
                      <a:pt x="22734" y="23353"/>
                      <a:pt x="22698" y="23335"/>
                    </a:cubicBezTo>
                    <a:cubicBezTo>
                      <a:pt x="22022" y="23056"/>
                      <a:pt x="21365" y="22818"/>
                      <a:pt x="20729" y="22479"/>
                    </a:cubicBezTo>
                    <a:cubicBezTo>
                      <a:pt x="20609" y="22420"/>
                      <a:pt x="20609" y="22360"/>
                      <a:pt x="20649" y="22280"/>
                    </a:cubicBezTo>
                    <a:cubicBezTo>
                      <a:pt x="20888" y="21803"/>
                      <a:pt x="21107" y="21346"/>
                      <a:pt x="21345" y="20868"/>
                    </a:cubicBezTo>
                    <a:cubicBezTo>
                      <a:pt x="21365" y="20808"/>
                      <a:pt x="21405" y="20749"/>
                      <a:pt x="21485" y="20749"/>
                    </a:cubicBezTo>
                    <a:close/>
                    <a:moveTo>
                      <a:pt x="14363" y="18215"/>
                    </a:moveTo>
                    <a:cubicBezTo>
                      <a:pt x="14403" y="18215"/>
                      <a:pt x="14446" y="18235"/>
                      <a:pt x="14502" y="18282"/>
                    </a:cubicBezTo>
                    <a:cubicBezTo>
                      <a:pt x="15019" y="18740"/>
                      <a:pt x="15497" y="19217"/>
                      <a:pt x="16054" y="19595"/>
                    </a:cubicBezTo>
                    <a:cubicBezTo>
                      <a:pt x="16193" y="19694"/>
                      <a:pt x="16233" y="19774"/>
                      <a:pt x="16114" y="19933"/>
                    </a:cubicBezTo>
                    <a:cubicBezTo>
                      <a:pt x="15457" y="20729"/>
                      <a:pt x="14840" y="21564"/>
                      <a:pt x="14204" y="22380"/>
                    </a:cubicBezTo>
                    <a:cubicBezTo>
                      <a:pt x="13886" y="22798"/>
                      <a:pt x="13567" y="23215"/>
                      <a:pt x="13229" y="23633"/>
                    </a:cubicBezTo>
                    <a:cubicBezTo>
                      <a:pt x="13169" y="23713"/>
                      <a:pt x="13130" y="23812"/>
                      <a:pt x="13030" y="23832"/>
                    </a:cubicBezTo>
                    <a:cubicBezTo>
                      <a:pt x="12851" y="23772"/>
                      <a:pt x="12712" y="23633"/>
                      <a:pt x="12573" y="23514"/>
                    </a:cubicBezTo>
                    <a:cubicBezTo>
                      <a:pt x="12016" y="23036"/>
                      <a:pt x="11479" y="22559"/>
                      <a:pt x="10941" y="22101"/>
                    </a:cubicBezTo>
                    <a:cubicBezTo>
                      <a:pt x="10782" y="21962"/>
                      <a:pt x="10802" y="21863"/>
                      <a:pt x="10941" y="21723"/>
                    </a:cubicBezTo>
                    <a:cubicBezTo>
                      <a:pt x="11837" y="20808"/>
                      <a:pt x="12692" y="19873"/>
                      <a:pt x="13587" y="18958"/>
                    </a:cubicBezTo>
                    <a:cubicBezTo>
                      <a:pt x="13806" y="18740"/>
                      <a:pt x="13985" y="18501"/>
                      <a:pt x="14224" y="18282"/>
                    </a:cubicBezTo>
                    <a:cubicBezTo>
                      <a:pt x="14276" y="18240"/>
                      <a:pt x="14318" y="18215"/>
                      <a:pt x="14363" y="18215"/>
                    </a:cubicBezTo>
                    <a:close/>
                    <a:moveTo>
                      <a:pt x="37182" y="22355"/>
                    </a:moveTo>
                    <a:cubicBezTo>
                      <a:pt x="37273" y="22355"/>
                      <a:pt x="37306" y="22397"/>
                      <a:pt x="37339" y="22479"/>
                    </a:cubicBezTo>
                    <a:cubicBezTo>
                      <a:pt x="37458" y="22997"/>
                      <a:pt x="37598" y="23514"/>
                      <a:pt x="37737" y="24031"/>
                    </a:cubicBezTo>
                    <a:cubicBezTo>
                      <a:pt x="37757" y="24150"/>
                      <a:pt x="37717" y="24190"/>
                      <a:pt x="37618" y="24210"/>
                    </a:cubicBezTo>
                    <a:cubicBezTo>
                      <a:pt x="36921" y="24409"/>
                      <a:pt x="36205" y="24508"/>
                      <a:pt x="35509" y="24668"/>
                    </a:cubicBezTo>
                    <a:cubicBezTo>
                      <a:pt x="35496" y="24671"/>
                      <a:pt x="35482" y="24673"/>
                      <a:pt x="35469" y="24673"/>
                    </a:cubicBezTo>
                    <a:cubicBezTo>
                      <a:pt x="35404" y="24673"/>
                      <a:pt x="35346" y="24631"/>
                      <a:pt x="35330" y="24548"/>
                    </a:cubicBezTo>
                    <a:cubicBezTo>
                      <a:pt x="35250" y="24011"/>
                      <a:pt x="35171" y="23474"/>
                      <a:pt x="35071" y="22917"/>
                    </a:cubicBezTo>
                    <a:cubicBezTo>
                      <a:pt x="35071" y="22837"/>
                      <a:pt x="35131" y="22778"/>
                      <a:pt x="35250" y="22738"/>
                    </a:cubicBezTo>
                    <a:cubicBezTo>
                      <a:pt x="35867" y="22619"/>
                      <a:pt x="36504" y="22499"/>
                      <a:pt x="37120" y="22360"/>
                    </a:cubicBezTo>
                    <a:cubicBezTo>
                      <a:pt x="37143" y="22357"/>
                      <a:pt x="37164" y="22355"/>
                      <a:pt x="37182" y="22355"/>
                    </a:cubicBezTo>
                    <a:close/>
                    <a:moveTo>
                      <a:pt x="30377" y="22997"/>
                    </a:moveTo>
                    <a:cubicBezTo>
                      <a:pt x="30787" y="23022"/>
                      <a:pt x="31198" y="23065"/>
                      <a:pt x="31614" y="23065"/>
                    </a:cubicBezTo>
                    <a:cubicBezTo>
                      <a:pt x="31843" y="23065"/>
                      <a:pt x="32073" y="23052"/>
                      <a:pt x="32306" y="23017"/>
                    </a:cubicBezTo>
                    <a:cubicBezTo>
                      <a:pt x="32376" y="23005"/>
                      <a:pt x="32435" y="22999"/>
                      <a:pt x="32484" y="22999"/>
                    </a:cubicBezTo>
                    <a:cubicBezTo>
                      <a:pt x="32685" y="22999"/>
                      <a:pt x="32724" y="23106"/>
                      <a:pt x="32724" y="23394"/>
                    </a:cubicBezTo>
                    <a:cubicBezTo>
                      <a:pt x="32744" y="23832"/>
                      <a:pt x="32764" y="24250"/>
                      <a:pt x="32784" y="24668"/>
                    </a:cubicBezTo>
                    <a:cubicBezTo>
                      <a:pt x="32803" y="24886"/>
                      <a:pt x="32704" y="24926"/>
                      <a:pt x="32525" y="24946"/>
                    </a:cubicBezTo>
                    <a:cubicBezTo>
                      <a:pt x="32207" y="24966"/>
                      <a:pt x="31893" y="24976"/>
                      <a:pt x="31583" y="24976"/>
                    </a:cubicBezTo>
                    <a:cubicBezTo>
                      <a:pt x="31272" y="24976"/>
                      <a:pt x="30963" y="24966"/>
                      <a:pt x="30655" y="24946"/>
                    </a:cubicBezTo>
                    <a:cubicBezTo>
                      <a:pt x="30416" y="24926"/>
                      <a:pt x="30337" y="24886"/>
                      <a:pt x="30337" y="24648"/>
                    </a:cubicBezTo>
                    <a:cubicBezTo>
                      <a:pt x="30337" y="24190"/>
                      <a:pt x="30436" y="23753"/>
                      <a:pt x="30396" y="23315"/>
                    </a:cubicBezTo>
                    <a:lnTo>
                      <a:pt x="30377" y="22997"/>
                    </a:lnTo>
                    <a:close/>
                    <a:moveTo>
                      <a:pt x="44719" y="21286"/>
                    </a:moveTo>
                    <a:cubicBezTo>
                      <a:pt x="44799" y="21286"/>
                      <a:pt x="44819" y="21346"/>
                      <a:pt x="44839" y="21385"/>
                    </a:cubicBezTo>
                    <a:cubicBezTo>
                      <a:pt x="45316" y="22141"/>
                      <a:pt x="45774" y="22877"/>
                      <a:pt x="46251" y="23633"/>
                    </a:cubicBezTo>
                    <a:cubicBezTo>
                      <a:pt x="46629" y="24250"/>
                      <a:pt x="47007" y="24886"/>
                      <a:pt x="47425" y="25503"/>
                    </a:cubicBezTo>
                    <a:cubicBezTo>
                      <a:pt x="47504" y="25642"/>
                      <a:pt x="47484" y="25682"/>
                      <a:pt x="47345" y="25762"/>
                    </a:cubicBezTo>
                    <a:cubicBezTo>
                      <a:pt x="46629" y="26199"/>
                      <a:pt x="45893" y="26617"/>
                      <a:pt x="45137" y="26995"/>
                    </a:cubicBezTo>
                    <a:cubicBezTo>
                      <a:pt x="45064" y="27038"/>
                      <a:pt x="45006" y="27056"/>
                      <a:pt x="44958" y="27056"/>
                    </a:cubicBezTo>
                    <a:cubicBezTo>
                      <a:pt x="44850" y="27056"/>
                      <a:pt x="44794" y="26960"/>
                      <a:pt x="44739" y="26836"/>
                    </a:cubicBezTo>
                    <a:cubicBezTo>
                      <a:pt x="44520" y="26319"/>
                      <a:pt x="44262" y="25841"/>
                      <a:pt x="44003" y="25344"/>
                    </a:cubicBezTo>
                    <a:cubicBezTo>
                      <a:pt x="43565" y="24449"/>
                      <a:pt x="43128" y="23554"/>
                      <a:pt x="42690" y="22658"/>
                    </a:cubicBezTo>
                    <a:cubicBezTo>
                      <a:pt x="42630" y="22539"/>
                      <a:pt x="42571" y="22440"/>
                      <a:pt x="42750" y="22360"/>
                    </a:cubicBezTo>
                    <a:cubicBezTo>
                      <a:pt x="43386" y="22062"/>
                      <a:pt x="44003" y="21704"/>
                      <a:pt x="44620" y="21326"/>
                    </a:cubicBezTo>
                    <a:cubicBezTo>
                      <a:pt x="44660" y="21306"/>
                      <a:pt x="44679" y="21306"/>
                      <a:pt x="44719" y="21286"/>
                    </a:cubicBezTo>
                    <a:close/>
                    <a:moveTo>
                      <a:pt x="35102" y="24756"/>
                    </a:moveTo>
                    <a:cubicBezTo>
                      <a:pt x="35252" y="24756"/>
                      <a:pt x="35337" y="24834"/>
                      <a:pt x="35370" y="25046"/>
                    </a:cubicBezTo>
                    <a:cubicBezTo>
                      <a:pt x="35509" y="26120"/>
                      <a:pt x="35708" y="27194"/>
                      <a:pt x="35847" y="28268"/>
                    </a:cubicBezTo>
                    <a:cubicBezTo>
                      <a:pt x="35927" y="28726"/>
                      <a:pt x="35966" y="29203"/>
                      <a:pt x="36066" y="29661"/>
                    </a:cubicBezTo>
                    <a:cubicBezTo>
                      <a:pt x="36106" y="29820"/>
                      <a:pt x="36006" y="29899"/>
                      <a:pt x="35867" y="29919"/>
                    </a:cubicBezTo>
                    <a:cubicBezTo>
                      <a:pt x="35370" y="29959"/>
                      <a:pt x="34892" y="30059"/>
                      <a:pt x="34395" y="30098"/>
                    </a:cubicBezTo>
                    <a:cubicBezTo>
                      <a:pt x="34276" y="30105"/>
                      <a:pt x="34156" y="30105"/>
                      <a:pt x="34041" y="30105"/>
                    </a:cubicBezTo>
                    <a:cubicBezTo>
                      <a:pt x="33809" y="30105"/>
                      <a:pt x="33593" y="30105"/>
                      <a:pt x="33420" y="30158"/>
                    </a:cubicBezTo>
                    <a:cubicBezTo>
                      <a:pt x="33362" y="30170"/>
                      <a:pt x="33313" y="30175"/>
                      <a:pt x="33272" y="30175"/>
                    </a:cubicBezTo>
                    <a:cubicBezTo>
                      <a:pt x="33101" y="30175"/>
                      <a:pt x="33062" y="30079"/>
                      <a:pt x="33062" y="29919"/>
                    </a:cubicBezTo>
                    <a:cubicBezTo>
                      <a:pt x="33042" y="29024"/>
                      <a:pt x="33022" y="28109"/>
                      <a:pt x="32963" y="27214"/>
                    </a:cubicBezTo>
                    <a:cubicBezTo>
                      <a:pt x="32923" y="26577"/>
                      <a:pt x="32883" y="25921"/>
                      <a:pt x="32863" y="25284"/>
                    </a:cubicBezTo>
                    <a:cubicBezTo>
                      <a:pt x="32843" y="25046"/>
                      <a:pt x="32903" y="24966"/>
                      <a:pt x="33162" y="24946"/>
                    </a:cubicBezTo>
                    <a:cubicBezTo>
                      <a:pt x="33778" y="24906"/>
                      <a:pt x="34395" y="24867"/>
                      <a:pt x="34992" y="24767"/>
                    </a:cubicBezTo>
                    <a:cubicBezTo>
                      <a:pt x="35032" y="24760"/>
                      <a:pt x="35069" y="24756"/>
                      <a:pt x="35102" y="24756"/>
                    </a:cubicBezTo>
                    <a:close/>
                    <a:moveTo>
                      <a:pt x="54606" y="1"/>
                    </a:moveTo>
                    <a:cubicBezTo>
                      <a:pt x="54586" y="21"/>
                      <a:pt x="54566" y="21"/>
                      <a:pt x="54566" y="40"/>
                    </a:cubicBezTo>
                    <a:cubicBezTo>
                      <a:pt x="54526" y="339"/>
                      <a:pt x="54487" y="617"/>
                      <a:pt x="54506" y="916"/>
                    </a:cubicBezTo>
                    <a:cubicBezTo>
                      <a:pt x="54546" y="1274"/>
                      <a:pt x="54467" y="1652"/>
                      <a:pt x="54447" y="2010"/>
                    </a:cubicBezTo>
                    <a:cubicBezTo>
                      <a:pt x="54447" y="2239"/>
                      <a:pt x="54412" y="2304"/>
                      <a:pt x="54261" y="2304"/>
                    </a:cubicBezTo>
                    <a:cubicBezTo>
                      <a:pt x="54215" y="2304"/>
                      <a:pt x="54158" y="2298"/>
                      <a:pt x="54089" y="2288"/>
                    </a:cubicBezTo>
                    <a:cubicBezTo>
                      <a:pt x="53532" y="2229"/>
                      <a:pt x="52995" y="2169"/>
                      <a:pt x="52457" y="2109"/>
                    </a:cubicBezTo>
                    <a:cubicBezTo>
                      <a:pt x="51801" y="2050"/>
                      <a:pt x="51164" y="1990"/>
                      <a:pt x="50528" y="1930"/>
                    </a:cubicBezTo>
                    <a:cubicBezTo>
                      <a:pt x="50170" y="1890"/>
                      <a:pt x="49832" y="1851"/>
                      <a:pt x="49474" y="1831"/>
                    </a:cubicBezTo>
                    <a:cubicBezTo>
                      <a:pt x="49414" y="2447"/>
                      <a:pt x="49314" y="3064"/>
                      <a:pt x="49195" y="3681"/>
                    </a:cubicBezTo>
                    <a:cubicBezTo>
                      <a:pt x="49832" y="3800"/>
                      <a:pt x="50409" y="3939"/>
                      <a:pt x="50985" y="4059"/>
                    </a:cubicBezTo>
                    <a:cubicBezTo>
                      <a:pt x="51920" y="4238"/>
                      <a:pt x="52835" y="4437"/>
                      <a:pt x="53770" y="4616"/>
                    </a:cubicBezTo>
                    <a:cubicBezTo>
                      <a:pt x="53969" y="4656"/>
                      <a:pt x="54069" y="4715"/>
                      <a:pt x="54009" y="4954"/>
                    </a:cubicBezTo>
                    <a:cubicBezTo>
                      <a:pt x="53870" y="5531"/>
                      <a:pt x="53711" y="6108"/>
                      <a:pt x="53552" y="6685"/>
                    </a:cubicBezTo>
                    <a:cubicBezTo>
                      <a:pt x="53525" y="6791"/>
                      <a:pt x="53490" y="6835"/>
                      <a:pt x="53422" y="6835"/>
                    </a:cubicBezTo>
                    <a:cubicBezTo>
                      <a:pt x="53388" y="6835"/>
                      <a:pt x="53346" y="6824"/>
                      <a:pt x="53293" y="6804"/>
                    </a:cubicBezTo>
                    <a:cubicBezTo>
                      <a:pt x="52219" y="6466"/>
                      <a:pt x="51145" y="6147"/>
                      <a:pt x="50070" y="5809"/>
                    </a:cubicBezTo>
                    <a:cubicBezTo>
                      <a:pt x="49633" y="5670"/>
                      <a:pt x="49195" y="5531"/>
                      <a:pt x="48757" y="5411"/>
                    </a:cubicBezTo>
                    <a:cubicBezTo>
                      <a:pt x="48559" y="6008"/>
                      <a:pt x="48340" y="6585"/>
                      <a:pt x="48101" y="7162"/>
                    </a:cubicBezTo>
                    <a:cubicBezTo>
                      <a:pt x="49295" y="7659"/>
                      <a:pt x="50488" y="8177"/>
                      <a:pt x="51702" y="8694"/>
                    </a:cubicBezTo>
                    <a:cubicBezTo>
                      <a:pt x="51960" y="8813"/>
                      <a:pt x="52199" y="8932"/>
                      <a:pt x="52477" y="9032"/>
                    </a:cubicBezTo>
                    <a:cubicBezTo>
                      <a:pt x="52617" y="9092"/>
                      <a:pt x="52656" y="9191"/>
                      <a:pt x="52577" y="9330"/>
                    </a:cubicBezTo>
                    <a:cubicBezTo>
                      <a:pt x="52298" y="9887"/>
                      <a:pt x="52020" y="10444"/>
                      <a:pt x="51761" y="11001"/>
                    </a:cubicBezTo>
                    <a:cubicBezTo>
                      <a:pt x="51720" y="11085"/>
                      <a:pt x="51673" y="11113"/>
                      <a:pt x="51620" y="11113"/>
                    </a:cubicBezTo>
                    <a:cubicBezTo>
                      <a:pt x="51572" y="11113"/>
                      <a:pt x="51520" y="11089"/>
                      <a:pt x="51463" y="11061"/>
                    </a:cubicBezTo>
                    <a:cubicBezTo>
                      <a:pt x="50707" y="10643"/>
                      <a:pt x="49971" y="10225"/>
                      <a:pt x="49235" y="9808"/>
                    </a:cubicBezTo>
                    <a:cubicBezTo>
                      <a:pt x="48618" y="9470"/>
                      <a:pt x="48021" y="9131"/>
                      <a:pt x="47405" y="8793"/>
                    </a:cubicBezTo>
                    <a:cubicBezTo>
                      <a:pt x="47365" y="8773"/>
                      <a:pt x="47345" y="8773"/>
                      <a:pt x="47305" y="8753"/>
                    </a:cubicBezTo>
                    <a:cubicBezTo>
                      <a:pt x="47007" y="9291"/>
                      <a:pt x="46669" y="9828"/>
                      <a:pt x="46311" y="10325"/>
                    </a:cubicBezTo>
                    <a:cubicBezTo>
                      <a:pt x="47166" y="10922"/>
                      <a:pt x="48002" y="11499"/>
                      <a:pt x="48857" y="12095"/>
                    </a:cubicBezTo>
                    <a:cubicBezTo>
                      <a:pt x="49314" y="12414"/>
                      <a:pt x="49792" y="12752"/>
                      <a:pt x="50269" y="13070"/>
                    </a:cubicBezTo>
                    <a:cubicBezTo>
                      <a:pt x="50389" y="13170"/>
                      <a:pt x="50349" y="13249"/>
                      <a:pt x="50269" y="13349"/>
                    </a:cubicBezTo>
                    <a:cubicBezTo>
                      <a:pt x="49931" y="13786"/>
                      <a:pt x="49593" y="14224"/>
                      <a:pt x="49255" y="14662"/>
                    </a:cubicBezTo>
                    <a:cubicBezTo>
                      <a:pt x="49235" y="14701"/>
                      <a:pt x="49195" y="14741"/>
                      <a:pt x="49175" y="14781"/>
                    </a:cubicBezTo>
                    <a:cubicBezTo>
                      <a:pt x="49124" y="14883"/>
                      <a:pt x="49073" y="14928"/>
                      <a:pt x="49013" y="14928"/>
                    </a:cubicBezTo>
                    <a:cubicBezTo>
                      <a:pt x="48957" y="14928"/>
                      <a:pt x="48894" y="14888"/>
                      <a:pt x="48817" y="14821"/>
                    </a:cubicBezTo>
                    <a:cubicBezTo>
                      <a:pt x="48141" y="14224"/>
                      <a:pt x="47445" y="13647"/>
                      <a:pt x="46768" y="13050"/>
                    </a:cubicBezTo>
                    <a:cubicBezTo>
                      <a:pt x="46251" y="12613"/>
                      <a:pt x="45734" y="12175"/>
                      <a:pt x="45236" y="11717"/>
                    </a:cubicBezTo>
                    <a:cubicBezTo>
                      <a:pt x="44819" y="12195"/>
                      <a:pt x="44401" y="12652"/>
                      <a:pt x="43943" y="13070"/>
                    </a:cubicBezTo>
                    <a:cubicBezTo>
                      <a:pt x="44620" y="13786"/>
                      <a:pt x="45316" y="14502"/>
                      <a:pt x="45972" y="15219"/>
                    </a:cubicBezTo>
                    <a:cubicBezTo>
                      <a:pt x="46370" y="15636"/>
                      <a:pt x="46768" y="16034"/>
                      <a:pt x="47166" y="16452"/>
                    </a:cubicBezTo>
                    <a:cubicBezTo>
                      <a:pt x="47285" y="16591"/>
                      <a:pt x="47365" y="16671"/>
                      <a:pt x="47186" y="16850"/>
                    </a:cubicBezTo>
                    <a:cubicBezTo>
                      <a:pt x="46728" y="17287"/>
                      <a:pt x="46251" y="17665"/>
                      <a:pt x="45793" y="18063"/>
                    </a:cubicBezTo>
                    <a:cubicBezTo>
                      <a:pt x="45654" y="18183"/>
                      <a:pt x="45634" y="18242"/>
                      <a:pt x="45754" y="18381"/>
                    </a:cubicBezTo>
                    <a:cubicBezTo>
                      <a:pt x="46052" y="18759"/>
                      <a:pt x="46350" y="19157"/>
                      <a:pt x="46649" y="19555"/>
                    </a:cubicBezTo>
                    <a:cubicBezTo>
                      <a:pt x="46748" y="19675"/>
                      <a:pt x="46788" y="19754"/>
                      <a:pt x="46629" y="19893"/>
                    </a:cubicBezTo>
                    <a:cubicBezTo>
                      <a:pt x="46072" y="20311"/>
                      <a:pt x="45495" y="20709"/>
                      <a:pt x="44918" y="21087"/>
                    </a:cubicBezTo>
                    <a:cubicBezTo>
                      <a:pt x="44881" y="21115"/>
                      <a:pt x="44847" y="21134"/>
                      <a:pt x="44815" y="21134"/>
                    </a:cubicBezTo>
                    <a:cubicBezTo>
                      <a:pt x="44778" y="21134"/>
                      <a:pt x="44741" y="21110"/>
                      <a:pt x="44699" y="21047"/>
                    </a:cubicBezTo>
                    <a:cubicBezTo>
                      <a:pt x="44441" y="20609"/>
                      <a:pt x="44162" y="20152"/>
                      <a:pt x="43884" y="19714"/>
                    </a:cubicBezTo>
                    <a:cubicBezTo>
                      <a:pt x="43764" y="19555"/>
                      <a:pt x="43844" y="19495"/>
                      <a:pt x="43963" y="19416"/>
                    </a:cubicBezTo>
                    <a:cubicBezTo>
                      <a:pt x="44461" y="19098"/>
                      <a:pt x="44958" y="18740"/>
                      <a:pt x="45455" y="18401"/>
                    </a:cubicBezTo>
                    <a:cubicBezTo>
                      <a:pt x="45634" y="18282"/>
                      <a:pt x="45654" y="18183"/>
                      <a:pt x="45515" y="18004"/>
                    </a:cubicBezTo>
                    <a:cubicBezTo>
                      <a:pt x="44958" y="17287"/>
                      <a:pt x="44401" y="16571"/>
                      <a:pt x="43844" y="15855"/>
                    </a:cubicBezTo>
                    <a:cubicBezTo>
                      <a:pt x="43426" y="15338"/>
                      <a:pt x="43028" y="14801"/>
                      <a:pt x="42630" y="14284"/>
                    </a:cubicBezTo>
                    <a:cubicBezTo>
                      <a:pt x="42611" y="14284"/>
                      <a:pt x="42611" y="14264"/>
                      <a:pt x="42591" y="14244"/>
                    </a:cubicBezTo>
                    <a:cubicBezTo>
                      <a:pt x="42093" y="14622"/>
                      <a:pt x="41576" y="14980"/>
                      <a:pt x="41059" y="15318"/>
                    </a:cubicBezTo>
                    <a:cubicBezTo>
                      <a:pt x="41656" y="16293"/>
                      <a:pt x="42272" y="17268"/>
                      <a:pt x="42889" y="18262"/>
                    </a:cubicBezTo>
                    <a:cubicBezTo>
                      <a:pt x="43128" y="18620"/>
                      <a:pt x="43327" y="18978"/>
                      <a:pt x="43585" y="19336"/>
                    </a:cubicBezTo>
                    <a:cubicBezTo>
                      <a:pt x="43705" y="19515"/>
                      <a:pt x="43645" y="19575"/>
                      <a:pt x="43486" y="19655"/>
                    </a:cubicBezTo>
                    <a:cubicBezTo>
                      <a:pt x="42929" y="19973"/>
                      <a:pt x="42392" y="20291"/>
                      <a:pt x="41835" y="20590"/>
                    </a:cubicBezTo>
                    <a:cubicBezTo>
                      <a:pt x="41676" y="20649"/>
                      <a:pt x="41696" y="20729"/>
                      <a:pt x="41755" y="20848"/>
                    </a:cubicBezTo>
                    <a:cubicBezTo>
                      <a:pt x="41974" y="21306"/>
                      <a:pt x="42213" y="21783"/>
                      <a:pt x="42451" y="22241"/>
                    </a:cubicBezTo>
                    <a:cubicBezTo>
                      <a:pt x="42511" y="22380"/>
                      <a:pt x="42511" y="22440"/>
                      <a:pt x="42352" y="22519"/>
                    </a:cubicBezTo>
                    <a:cubicBezTo>
                      <a:pt x="41755" y="22758"/>
                      <a:pt x="41158" y="23017"/>
                      <a:pt x="40562" y="23275"/>
                    </a:cubicBezTo>
                    <a:cubicBezTo>
                      <a:pt x="40482" y="23315"/>
                      <a:pt x="40411" y="23342"/>
                      <a:pt x="40351" y="23342"/>
                    </a:cubicBezTo>
                    <a:cubicBezTo>
                      <a:pt x="40260" y="23342"/>
                      <a:pt x="40191" y="23282"/>
                      <a:pt x="40144" y="23116"/>
                    </a:cubicBezTo>
                    <a:cubicBezTo>
                      <a:pt x="40005" y="22678"/>
                      <a:pt x="39826" y="22261"/>
                      <a:pt x="39647" y="21823"/>
                    </a:cubicBezTo>
                    <a:cubicBezTo>
                      <a:pt x="39627" y="21763"/>
                      <a:pt x="39627" y="21664"/>
                      <a:pt x="39547" y="21604"/>
                    </a:cubicBezTo>
                    <a:cubicBezTo>
                      <a:pt x="39090" y="21743"/>
                      <a:pt x="38632" y="21883"/>
                      <a:pt x="38175" y="22022"/>
                    </a:cubicBezTo>
                    <a:cubicBezTo>
                      <a:pt x="37956" y="22101"/>
                      <a:pt x="37737" y="22141"/>
                      <a:pt x="37518" y="22221"/>
                    </a:cubicBezTo>
                    <a:cubicBezTo>
                      <a:pt x="37479" y="22230"/>
                      <a:pt x="37448" y="22235"/>
                      <a:pt x="37422" y="22235"/>
                    </a:cubicBezTo>
                    <a:cubicBezTo>
                      <a:pt x="37340" y="22235"/>
                      <a:pt x="37309" y="22187"/>
                      <a:pt x="37279" y="22082"/>
                    </a:cubicBezTo>
                    <a:cubicBezTo>
                      <a:pt x="37021" y="21027"/>
                      <a:pt x="36742" y="19953"/>
                      <a:pt x="36464" y="18899"/>
                    </a:cubicBezTo>
                    <a:cubicBezTo>
                      <a:pt x="36344" y="18421"/>
                      <a:pt x="36225" y="17924"/>
                      <a:pt x="36086" y="17447"/>
                    </a:cubicBezTo>
                    <a:cubicBezTo>
                      <a:pt x="35489" y="17586"/>
                      <a:pt x="34872" y="17725"/>
                      <a:pt x="34256" y="17805"/>
                    </a:cubicBezTo>
                    <a:cubicBezTo>
                      <a:pt x="34375" y="18521"/>
                      <a:pt x="34474" y="19217"/>
                      <a:pt x="34574" y="19913"/>
                    </a:cubicBezTo>
                    <a:cubicBezTo>
                      <a:pt x="34693" y="20649"/>
                      <a:pt x="34813" y="21385"/>
                      <a:pt x="34912" y="22121"/>
                    </a:cubicBezTo>
                    <a:cubicBezTo>
                      <a:pt x="35012" y="22877"/>
                      <a:pt x="35151" y="22698"/>
                      <a:pt x="34375" y="22818"/>
                    </a:cubicBezTo>
                    <a:cubicBezTo>
                      <a:pt x="33917" y="22877"/>
                      <a:pt x="33460" y="22917"/>
                      <a:pt x="33002" y="22977"/>
                    </a:cubicBezTo>
                    <a:cubicBezTo>
                      <a:pt x="32979" y="22979"/>
                      <a:pt x="32956" y="22980"/>
                      <a:pt x="32935" y="22980"/>
                    </a:cubicBezTo>
                    <a:cubicBezTo>
                      <a:pt x="32781" y="22980"/>
                      <a:pt x="32704" y="22913"/>
                      <a:pt x="32704" y="22738"/>
                    </a:cubicBezTo>
                    <a:cubicBezTo>
                      <a:pt x="32704" y="22440"/>
                      <a:pt x="32684" y="22141"/>
                      <a:pt x="32664" y="21843"/>
                    </a:cubicBezTo>
                    <a:cubicBezTo>
                      <a:pt x="32624" y="20649"/>
                      <a:pt x="32565" y="19456"/>
                      <a:pt x="32505" y="18302"/>
                    </a:cubicBezTo>
                    <a:cubicBezTo>
                      <a:pt x="32505" y="18163"/>
                      <a:pt x="32505" y="18063"/>
                      <a:pt x="32525" y="18004"/>
                    </a:cubicBezTo>
                    <a:cubicBezTo>
                      <a:pt x="32207" y="18004"/>
                      <a:pt x="31888" y="18023"/>
                      <a:pt x="31570" y="18023"/>
                    </a:cubicBezTo>
                    <a:cubicBezTo>
                      <a:pt x="31252" y="18023"/>
                      <a:pt x="30934" y="18004"/>
                      <a:pt x="30615" y="18004"/>
                    </a:cubicBezTo>
                    <a:cubicBezTo>
                      <a:pt x="30595" y="18262"/>
                      <a:pt x="30595" y="18521"/>
                      <a:pt x="30576" y="18799"/>
                    </a:cubicBezTo>
                    <a:cubicBezTo>
                      <a:pt x="30516" y="19376"/>
                      <a:pt x="30536" y="19953"/>
                      <a:pt x="30516" y="20510"/>
                    </a:cubicBezTo>
                    <a:cubicBezTo>
                      <a:pt x="30476" y="21306"/>
                      <a:pt x="30416" y="22101"/>
                      <a:pt x="30357" y="22897"/>
                    </a:cubicBezTo>
                    <a:cubicBezTo>
                      <a:pt x="30357" y="22917"/>
                      <a:pt x="30377" y="22957"/>
                      <a:pt x="30377" y="22997"/>
                    </a:cubicBezTo>
                    <a:cubicBezTo>
                      <a:pt x="29601" y="22917"/>
                      <a:pt x="28845" y="22798"/>
                      <a:pt x="28069" y="22778"/>
                    </a:cubicBezTo>
                    <a:cubicBezTo>
                      <a:pt x="27970" y="23355"/>
                      <a:pt x="27870" y="23932"/>
                      <a:pt x="27791" y="24508"/>
                    </a:cubicBezTo>
                    <a:cubicBezTo>
                      <a:pt x="27775" y="24603"/>
                      <a:pt x="27759" y="24660"/>
                      <a:pt x="27674" y="24660"/>
                    </a:cubicBezTo>
                    <a:cubicBezTo>
                      <a:pt x="27652" y="24660"/>
                      <a:pt x="27625" y="24656"/>
                      <a:pt x="27592" y="24648"/>
                    </a:cubicBezTo>
                    <a:cubicBezTo>
                      <a:pt x="26915" y="24508"/>
                      <a:pt x="26239" y="24429"/>
                      <a:pt x="25563" y="24230"/>
                    </a:cubicBezTo>
                    <a:cubicBezTo>
                      <a:pt x="25403" y="24190"/>
                      <a:pt x="25344" y="24150"/>
                      <a:pt x="25403" y="23951"/>
                    </a:cubicBezTo>
                    <a:cubicBezTo>
                      <a:pt x="25523" y="23514"/>
                      <a:pt x="25622" y="23056"/>
                      <a:pt x="25722" y="22619"/>
                    </a:cubicBezTo>
                    <a:cubicBezTo>
                      <a:pt x="25769" y="22447"/>
                      <a:pt x="25828" y="22361"/>
                      <a:pt x="25967" y="22361"/>
                    </a:cubicBezTo>
                    <a:cubicBezTo>
                      <a:pt x="26005" y="22361"/>
                      <a:pt x="26049" y="22367"/>
                      <a:pt x="26100" y="22380"/>
                    </a:cubicBezTo>
                    <a:cubicBezTo>
                      <a:pt x="26756" y="22559"/>
                      <a:pt x="27393" y="22698"/>
                      <a:pt x="28049" y="22778"/>
                    </a:cubicBezTo>
                    <a:cubicBezTo>
                      <a:pt x="28208" y="22519"/>
                      <a:pt x="28188" y="22221"/>
                      <a:pt x="28228" y="21942"/>
                    </a:cubicBezTo>
                    <a:cubicBezTo>
                      <a:pt x="28447" y="20629"/>
                      <a:pt x="28646" y="19316"/>
                      <a:pt x="28845" y="18004"/>
                    </a:cubicBezTo>
                    <a:cubicBezTo>
                      <a:pt x="28845" y="17964"/>
                      <a:pt x="28845" y="17924"/>
                      <a:pt x="28865" y="17884"/>
                    </a:cubicBezTo>
                    <a:cubicBezTo>
                      <a:pt x="28865" y="17864"/>
                      <a:pt x="28865" y="17844"/>
                      <a:pt x="28865" y="17825"/>
                    </a:cubicBezTo>
                    <a:cubicBezTo>
                      <a:pt x="28248" y="17725"/>
                      <a:pt x="27631" y="17606"/>
                      <a:pt x="27035" y="17447"/>
                    </a:cubicBezTo>
                    <a:cubicBezTo>
                      <a:pt x="26836" y="18222"/>
                      <a:pt x="26637" y="18998"/>
                      <a:pt x="26418" y="19794"/>
                    </a:cubicBezTo>
                    <a:cubicBezTo>
                      <a:pt x="26239" y="20530"/>
                      <a:pt x="26020" y="21286"/>
                      <a:pt x="25841" y="22042"/>
                    </a:cubicBezTo>
                    <a:cubicBezTo>
                      <a:pt x="25813" y="22170"/>
                      <a:pt x="25774" y="22227"/>
                      <a:pt x="25688" y="22227"/>
                    </a:cubicBezTo>
                    <a:cubicBezTo>
                      <a:pt x="25655" y="22227"/>
                      <a:pt x="25613" y="22218"/>
                      <a:pt x="25563" y="22201"/>
                    </a:cubicBezTo>
                    <a:cubicBezTo>
                      <a:pt x="24966" y="22062"/>
                      <a:pt x="24389" y="21843"/>
                      <a:pt x="23792" y="21664"/>
                    </a:cubicBezTo>
                    <a:cubicBezTo>
                      <a:pt x="23613" y="21604"/>
                      <a:pt x="23613" y="21525"/>
                      <a:pt x="23673" y="21385"/>
                    </a:cubicBezTo>
                    <a:cubicBezTo>
                      <a:pt x="23931" y="20649"/>
                      <a:pt x="24210" y="19913"/>
                      <a:pt x="24488" y="19177"/>
                    </a:cubicBezTo>
                    <a:cubicBezTo>
                      <a:pt x="24767" y="18441"/>
                      <a:pt x="25045" y="17685"/>
                      <a:pt x="25324" y="16949"/>
                    </a:cubicBezTo>
                    <a:cubicBezTo>
                      <a:pt x="25324" y="16929"/>
                      <a:pt x="25324" y="16929"/>
                      <a:pt x="25324" y="16909"/>
                    </a:cubicBezTo>
                    <a:cubicBezTo>
                      <a:pt x="24747" y="16691"/>
                      <a:pt x="24170" y="16452"/>
                      <a:pt x="23613" y="16173"/>
                    </a:cubicBezTo>
                    <a:cubicBezTo>
                      <a:pt x="23534" y="16352"/>
                      <a:pt x="23454" y="16531"/>
                      <a:pt x="23354" y="16711"/>
                    </a:cubicBezTo>
                    <a:cubicBezTo>
                      <a:pt x="22977" y="17486"/>
                      <a:pt x="22599" y="18262"/>
                      <a:pt x="22221" y="19018"/>
                    </a:cubicBezTo>
                    <a:cubicBezTo>
                      <a:pt x="21982" y="19515"/>
                      <a:pt x="21743" y="19993"/>
                      <a:pt x="21504" y="20470"/>
                    </a:cubicBezTo>
                    <a:cubicBezTo>
                      <a:pt x="21466" y="20547"/>
                      <a:pt x="21428" y="20582"/>
                      <a:pt x="21374" y="20582"/>
                    </a:cubicBezTo>
                    <a:cubicBezTo>
                      <a:pt x="21344" y="20582"/>
                      <a:pt x="21309" y="20571"/>
                      <a:pt x="21266" y="20550"/>
                    </a:cubicBezTo>
                    <a:cubicBezTo>
                      <a:pt x="20709" y="20271"/>
                      <a:pt x="20172" y="19953"/>
                      <a:pt x="19615" y="19655"/>
                    </a:cubicBezTo>
                    <a:cubicBezTo>
                      <a:pt x="19456" y="19575"/>
                      <a:pt x="19456" y="19476"/>
                      <a:pt x="19535" y="19336"/>
                    </a:cubicBezTo>
                    <a:cubicBezTo>
                      <a:pt x="20271" y="18163"/>
                      <a:pt x="21007" y="17009"/>
                      <a:pt x="21723" y="15835"/>
                    </a:cubicBezTo>
                    <a:cubicBezTo>
                      <a:pt x="21843" y="15656"/>
                      <a:pt x="21962" y="15497"/>
                      <a:pt x="22061" y="15318"/>
                    </a:cubicBezTo>
                    <a:cubicBezTo>
                      <a:pt x="21524" y="14980"/>
                      <a:pt x="21007" y="14622"/>
                      <a:pt x="20530" y="14244"/>
                    </a:cubicBezTo>
                    <a:cubicBezTo>
                      <a:pt x="19853" y="15099"/>
                      <a:pt x="19197" y="15974"/>
                      <a:pt x="18521" y="16830"/>
                    </a:cubicBezTo>
                    <a:cubicBezTo>
                      <a:pt x="18202" y="17248"/>
                      <a:pt x="17884" y="17645"/>
                      <a:pt x="17566" y="18043"/>
                    </a:cubicBezTo>
                    <a:cubicBezTo>
                      <a:pt x="17486" y="18163"/>
                      <a:pt x="17486" y="18282"/>
                      <a:pt x="17625" y="18362"/>
                    </a:cubicBezTo>
                    <a:cubicBezTo>
                      <a:pt x="18143" y="18720"/>
                      <a:pt x="18640" y="19078"/>
                      <a:pt x="19157" y="19416"/>
                    </a:cubicBezTo>
                    <a:cubicBezTo>
                      <a:pt x="19296" y="19515"/>
                      <a:pt x="19356" y="19575"/>
                      <a:pt x="19237" y="19774"/>
                    </a:cubicBezTo>
                    <a:cubicBezTo>
                      <a:pt x="18978" y="20152"/>
                      <a:pt x="18739" y="20590"/>
                      <a:pt x="18461" y="20968"/>
                    </a:cubicBezTo>
                    <a:cubicBezTo>
                      <a:pt x="18322" y="21186"/>
                      <a:pt x="18421" y="21286"/>
                      <a:pt x="18580" y="21385"/>
                    </a:cubicBezTo>
                    <a:cubicBezTo>
                      <a:pt x="19157" y="21704"/>
                      <a:pt x="19714" y="22062"/>
                      <a:pt x="20331" y="22340"/>
                    </a:cubicBezTo>
                    <a:cubicBezTo>
                      <a:pt x="20490" y="22420"/>
                      <a:pt x="20530" y="22479"/>
                      <a:pt x="20430" y="22658"/>
                    </a:cubicBezTo>
                    <a:cubicBezTo>
                      <a:pt x="19734" y="24071"/>
                      <a:pt x="19058" y="25463"/>
                      <a:pt x="18361" y="26876"/>
                    </a:cubicBezTo>
                    <a:cubicBezTo>
                      <a:pt x="18299" y="27000"/>
                      <a:pt x="18245" y="27062"/>
                      <a:pt x="18164" y="27062"/>
                    </a:cubicBezTo>
                    <a:cubicBezTo>
                      <a:pt x="18116" y="27062"/>
                      <a:pt x="18058" y="27040"/>
                      <a:pt x="17983" y="26995"/>
                    </a:cubicBezTo>
                    <a:cubicBezTo>
                      <a:pt x="17228" y="26617"/>
                      <a:pt x="16491" y="26199"/>
                      <a:pt x="15755" y="25762"/>
                    </a:cubicBezTo>
                    <a:cubicBezTo>
                      <a:pt x="15636" y="25682"/>
                      <a:pt x="15616" y="25642"/>
                      <a:pt x="15696" y="25503"/>
                    </a:cubicBezTo>
                    <a:cubicBezTo>
                      <a:pt x="16372" y="24449"/>
                      <a:pt x="17048" y="23355"/>
                      <a:pt x="17705" y="22280"/>
                    </a:cubicBezTo>
                    <a:cubicBezTo>
                      <a:pt x="17904" y="21982"/>
                      <a:pt x="18063" y="21684"/>
                      <a:pt x="18262" y="21385"/>
                    </a:cubicBezTo>
                    <a:cubicBezTo>
                      <a:pt x="18381" y="21226"/>
                      <a:pt x="18322" y="21147"/>
                      <a:pt x="18182" y="21067"/>
                    </a:cubicBezTo>
                    <a:cubicBezTo>
                      <a:pt x="17605" y="20689"/>
                      <a:pt x="17048" y="20311"/>
                      <a:pt x="16491" y="19893"/>
                    </a:cubicBezTo>
                    <a:cubicBezTo>
                      <a:pt x="16332" y="19774"/>
                      <a:pt x="16352" y="19694"/>
                      <a:pt x="16452" y="19575"/>
                    </a:cubicBezTo>
                    <a:cubicBezTo>
                      <a:pt x="16770" y="19157"/>
                      <a:pt x="17088" y="18759"/>
                      <a:pt x="17407" y="18362"/>
                    </a:cubicBezTo>
                    <a:cubicBezTo>
                      <a:pt x="17486" y="18262"/>
                      <a:pt x="17486" y="18183"/>
                      <a:pt x="17387" y="18103"/>
                    </a:cubicBezTo>
                    <a:cubicBezTo>
                      <a:pt x="16889" y="17685"/>
                      <a:pt x="16392" y="17248"/>
                      <a:pt x="15895" y="16830"/>
                    </a:cubicBezTo>
                    <a:cubicBezTo>
                      <a:pt x="15775" y="16750"/>
                      <a:pt x="15775" y="16671"/>
                      <a:pt x="15875" y="16551"/>
                    </a:cubicBezTo>
                    <a:cubicBezTo>
                      <a:pt x="15895" y="16512"/>
                      <a:pt x="15954" y="16472"/>
                      <a:pt x="15994" y="16432"/>
                    </a:cubicBezTo>
                    <a:cubicBezTo>
                      <a:pt x="16850" y="15537"/>
                      <a:pt x="17705" y="14662"/>
                      <a:pt x="18540" y="13746"/>
                    </a:cubicBezTo>
                    <a:cubicBezTo>
                      <a:pt x="18759" y="13528"/>
                      <a:pt x="18958" y="13309"/>
                      <a:pt x="19177" y="13070"/>
                    </a:cubicBezTo>
                    <a:cubicBezTo>
                      <a:pt x="18739" y="12652"/>
                      <a:pt x="18302" y="12195"/>
                      <a:pt x="17904" y="11737"/>
                    </a:cubicBezTo>
                    <a:cubicBezTo>
                      <a:pt x="17407" y="12155"/>
                      <a:pt x="16909" y="12573"/>
                      <a:pt x="16412" y="13010"/>
                    </a:cubicBezTo>
                    <a:cubicBezTo>
                      <a:pt x="15954" y="13388"/>
                      <a:pt x="15497" y="13786"/>
                      <a:pt x="15039" y="14184"/>
                    </a:cubicBezTo>
                    <a:cubicBezTo>
                      <a:pt x="14761" y="14423"/>
                      <a:pt x="14502" y="14662"/>
                      <a:pt x="14224" y="14900"/>
                    </a:cubicBezTo>
                    <a:cubicBezTo>
                      <a:pt x="14184" y="14920"/>
                      <a:pt x="14164" y="14940"/>
                      <a:pt x="14124" y="14960"/>
                    </a:cubicBezTo>
                    <a:cubicBezTo>
                      <a:pt x="14084" y="14920"/>
                      <a:pt x="14025" y="14880"/>
                      <a:pt x="13985" y="14841"/>
                    </a:cubicBezTo>
                    <a:cubicBezTo>
                      <a:pt x="13627" y="14343"/>
                      <a:pt x="13209" y="13866"/>
                      <a:pt x="12851" y="13349"/>
                    </a:cubicBezTo>
                    <a:cubicBezTo>
                      <a:pt x="12752" y="13209"/>
                      <a:pt x="12752" y="13150"/>
                      <a:pt x="12911" y="13050"/>
                    </a:cubicBezTo>
                    <a:cubicBezTo>
                      <a:pt x="14204" y="12155"/>
                      <a:pt x="15477" y="11260"/>
                      <a:pt x="16750" y="10345"/>
                    </a:cubicBezTo>
                    <a:cubicBezTo>
                      <a:pt x="16770" y="10325"/>
                      <a:pt x="16790" y="10325"/>
                      <a:pt x="16790" y="10305"/>
                    </a:cubicBezTo>
                    <a:cubicBezTo>
                      <a:pt x="16452" y="9808"/>
                      <a:pt x="16114" y="9271"/>
                      <a:pt x="15815" y="8734"/>
                    </a:cubicBezTo>
                    <a:cubicBezTo>
                      <a:pt x="14443" y="9489"/>
                      <a:pt x="13070" y="10245"/>
                      <a:pt x="11717" y="11021"/>
                    </a:cubicBezTo>
                    <a:cubicBezTo>
                      <a:pt x="11641" y="11063"/>
                      <a:pt x="11582" y="11082"/>
                      <a:pt x="11532" y="11082"/>
                    </a:cubicBezTo>
                    <a:cubicBezTo>
                      <a:pt x="11438" y="11082"/>
                      <a:pt x="11377" y="11012"/>
                      <a:pt x="11300" y="10882"/>
                    </a:cubicBezTo>
                    <a:cubicBezTo>
                      <a:pt x="11041" y="10345"/>
                      <a:pt x="10762" y="9828"/>
                      <a:pt x="10544" y="9291"/>
                    </a:cubicBezTo>
                    <a:cubicBezTo>
                      <a:pt x="10484" y="9131"/>
                      <a:pt x="10504" y="9092"/>
                      <a:pt x="10643" y="9032"/>
                    </a:cubicBezTo>
                    <a:cubicBezTo>
                      <a:pt x="12115" y="8395"/>
                      <a:pt x="13567" y="7759"/>
                      <a:pt x="15019" y="7142"/>
                    </a:cubicBezTo>
                    <a:cubicBezTo>
                      <a:pt x="14781" y="6565"/>
                      <a:pt x="14562" y="5988"/>
                      <a:pt x="14363" y="5392"/>
                    </a:cubicBezTo>
                    <a:cubicBezTo>
                      <a:pt x="14025" y="5471"/>
                      <a:pt x="13707" y="5610"/>
                      <a:pt x="13368" y="5710"/>
                    </a:cubicBezTo>
                    <a:cubicBezTo>
                      <a:pt x="12175" y="6068"/>
                      <a:pt x="11001" y="6446"/>
                      <a:pt x="9827" y="6824"/>
                    </a:cubicBezTo>
                    <a:cubicBezTo>
                      <a:pt x="9783" y="6835"/>
                      <a:pt x="9746" y="6841"/>
                      <a:pt x="9715" y="6841"/>
                    </a:cubicBezTo>
                    <a:cubicBezTo>
                      <a:pt x="9636" y="6841"/>
                      <a:pt x="9597" y="6799"/>
                      <a:pt x="9569" y="6685"/>
                    </a:cubicBezTo>
                    <a:cubicBezTo>
                      <a:pt x="9390" y="6068"/>
                      <a:pt x="9231" y="5471"/>
                      <a:pt x="9091" y="4854"/>
                    </a:cubicBezTo>
                    <a:cubicBezTo>
                      <a:pt x="9072" y="4715"/>
                      <a:pt x="9111" y="4656"/>
                      <a:pt x="9251" y="4616"/>
                    </a:cubicBezTo>
                    <a:cubicBezTo>
                      <a:pt x="10802" y="4317"/>
                      <a:pt x="12334" y="3999"/>
                      <a:pt x="13886" y="3681"/>
                    </a:cubicBezTo>
                    <a:cubicBezTo>
                      <a:pt x="13905" y="3681"/>
                      <a:pt x="13905" y="3661"/>
                      <a:pt x="13925" y="3661"/>
                    </a:cubicBezTo>
                    <a:cubicBezTo>
                      <a:pt x="13786" y="3064"/>
                      <a:pt x="13707" y="2428"/>
                      <a:pt x="13627" y="1811"/>
                    </a:cubicBezTo>
                    <a:cubicBezTo>
                      <a:pt x="13488" y="1811"/>
                      <a:pt x="13329" y="1851"/>
                      <a:pt x="13189" y="1871"/>
                    </a:cubicBezTo>
                    <a:cubicBezTo>
                      <a:pt x="12135" y="1950"/>
                      <a:pt x="11081" y="2050"/>
                      <a:pt x="10046" y="2169"/>
                    </a:cubicBezTo>
                    <a:cubicBezTo>
                      <a:pt x="9589" y="2229"/>
                      <a:pt x="9131" y="2229"/>
                      <a:pt x="8694" y="2348"/>
                    </a:cubicBezTo>
                    <a:cubicBezTo>
                      <a:pt x="8634" y="2746"/>
                      <a:pt x="8773" y="3124"/>
                      <a:pt x="8813" y="3502"/>
                    </a:cubicBezTo>
                    <a:cubicBezTo>
                      <a:pt x="8833" y="3820"/>
                      <a:pt x="8912" y="4118"/>
                      <a:pt x="8972" y="4437"/>
                    </a:cubicBezTo>
                    <a:cubicBezTo>
                      <a:pt x="9012" y="4596"/>
                      <a:pt x="8912" y="4656"/>
                      <a:pt x="8793" y="4675"/>
                    </a:cubicBezTo>
                    <a:cubicBezTo>
                      <a:pt x="8296" y="4735"/>
                      <a:pt x="7798" y="4874"/>
                      <a:pt x="7321" y="4974"/>
                    </a:cubicBezTo>
                    <a:cubicBezTo>
                      <a:pt x="7289" y="4981"/>
                      <a:pt x="7262" y="4984"/>
                      <a:pt x="7238" y="4984"/>
                    </a:cubicBezTo>
                    <a:cubicBezTo>
                      <a:pt x="7128" y="4984"/>
                      <a:pt x="7099" y="4913"/>
                      <a:pt x="7082" y="4815"/>
                    </a:cubicBezTo>
                    <a:cubicBezTo>
                      <a:pt x="6983" y="4238"/>
                      <a:pt x="6903" y="3661"/>
                      <a:pt x="6804" y="3084"/>
                    </a:cubicBezTo>
                    <a:cubicBezTo>
                      <a:pt x="6784" y="2905"/>
                      <a:pt x="6764" y="2726"/>
                      <a:pt x="6744" y="2547"/>
                    </a:cubicBezTo>
                    <a:cubicBezTo>
                      <a:pt x="6665" y="2531"/>
                      <a:pt x="6588" y="2525"/>
                      <a:pt x="6511" y="2525"/>
                    </a:cubicBezTo>
                    <a:cubicBezTo>
                      <a:pt x="6299" y="2525"/>
                      <a:pt x="6094" y="2572"/>
                      <a:pt x="5889" y="2587"/>
                    </a:cubicBezTo>
                    <a:cubicBezTo>
                      <a:pt x="5053" y="2646"/>
                      <a:pt x="4198" y="2746"/>
                      <a:pt x="3362" y="2845"/>
                    </a:cubicBezTo>
                    <a:cubicBezTo>
                      <a:pt x="2746" y="2905"/>
                      <a:pt x="2129" y="2965"/>
                      <a:pt x="1512" y="3044"/>
                    </a:cubicBezTo>
                    <a:cubicBezTo>
                      <a:pt x="1492" y="3044"/>
                      <a:pt x="1473" y="3064"/>
                      <a:pt x="1473" y="3084"/>
                    </a:cubicBezTo>
                    <a:cubicBezTo>
                      <a:pt x="1532" y="3760"/>
                      <a:pt x="1632" y="4457"/>
                      <a:pt x="1751" y="5113"/>
                    </a:cubicBezTo>
                    <a:cubicBezTo>
                      <a:pt x="1811" y="5451"/>
                      <a:pt x="1831" y="5770"/>
                      <a:pt x="1970" y="6088"/>
                    </a:cubicBezTo>
                    <a:cubicBezTo>
                      <a:pt x="2427" y="6048"/>
                      <a:pt x="2865" y="5929"/>
                      <a:pt x="3323" y="5829"/>
                    </a:cubicBezTo>
                    <a:cubicBezTo>
                      <a:pt x="4496" y="5610"/>
                      <a:pt x="5690" y="5352"/>
                      <a:pt x="6863" y="5093"/>
                    </a:cubicBezTo>
                    <a:cubicBezTo>
                      <a:pt x="6889" y="5090"/>
                      <a:pt x="6912" y="5088"/>
                      <a:pt x="6933" y="5088"/>
                    </a:cubicBezTo>
                    <a:cubicBezTo>
                      <a:pt x="7046" y="5088"/>
                      <a:pt x="7105" y="5135"/>
                      <a:pt x="7122" y="5252"/>
                    </a:cubicBezTo>
                    <a:cubicBezTo>
                      <a:pt x="7281" y="5949"/>
                      <a:pt x="7440" y="6645"/>
                      <a:pt x="7659" y="7301"/>
                    </a:cubicBezTo>
                    <a:cubicBezTo>
                      <a:pt x="7719" y="7460"/>
                      <a:pt x="7619" y="7480"/>
                      <a:pt x="7520" y="7520"/>
                    </a:cubicBezTo>
                    <a:cubicBezTo>
                      <a:pt x="6963" y="7699"/>
                      <a:pt x="6406" y="7878"/>
                      <a:pt x="5849" y="8057"/>
                    </a:cubicBezTo>
                    <a:cubicBezTo>
                      <a:pt x="4974" y="8336"/>
                      <a:pt x="4098" y="8614"/>
                      <a:pt x="3223" y="8873"/>
                    </a:cubicBezTo>
                    <a:cubicBezTo>
                      <a:pt x="3043" y="8933"/>
                      <a:pt x="2930" y="8973"/>
                      <a:pt x="2853" y="8973"/>
                    </a:cubicBezTo>
                    <a:cubicBezTo>
                      <a:pt x="2726" y="8973"/>
                      <a:pt x="2693" y="8864"/>
                      <a:pt x="2606" y="8554"/>
                    </a:cubicBezTo>
                    <a:cubicBezTo>
                      <a:pt x="2388" y="7799"/>
                      <a:pt x="2149" y="7043"/>
                      <a:pt x="2030" y="6247"/>
                    </a:cubicBezTo>
                    <a:cubicBezTo>
                      <a:pt x="2010" y="6187"/>
                      <a:pt x="1990" y="6128"/>
                      <a:pt x="1950" y="6088"/>
                    </a:cubicBezTo>
                    <a:cubicBezTo>
                      <a:pt x="1333" y="6147"/>
                      <a:pt x="736" y="6327"/>
                      <a:pt x="120" y="6446"/>
                    </a:cubicBezTo>
                    <a:cubicBezTo>
                      <a:pt x="0" y="6466"/>
                      <a:pt x="20" y="6585"/>
                      <a:pt x="40" y="6685"/>
                    </a:cubicBezTo>
                    <a:cubicBezTo>
                      <a:pt x="239" y="7620"/>
                      <a:pt x="478" y="8554"/>
                      <a:pt x="756" y="9470"/>
                    </a:cubicBezTo>
                    <a:cubicBezTo>
                      <a:pt x="799" y="9582"/>
                      <a:pt x="841" y="9635"/>
                      <a:pt x="919" y="9635"/>
                    </a:cubicBezTo>
                    <a:cubicBezTo>
                      <a:pt x="951" y="9635"/>
                      <a:pt x="988" y="9626"/>
                      <a:pt x="1035" y="9609"/>
                    </a:cubicBezTo>
                    <a:cubicBezTo>
                      <a:pt x="1512" y="9450"/>
                      <a:pt x="1970" y="9330"/>
                      <a:pt x="2427" y="9171"/>
                    </a:cubicBezTo>
                    <a:cubicBezTo>
                      <a:pt x="2495" y="9144"/>
                      <a:pt x="2549" y="9128"/>
                      <a:pt x="2594" y="9128"/>
                    </a:cubicBezTo>
                    <a:cubicBezTo>
                      <a:pt x="2681" y="9128"/>
                      <a:pt x="2733" y="9186"/>
                      <a:pt x="2785" y="9330"/>
                    </a:cubicBezTo>
                    <a:cubicBezTo>
                      <a:pt x="3064" y="10126"/>
                      <a:pt x="3362" y="10922"/>
                      <a:pt x="3661" y="11698"/>
                    </a:cubicBezTo>
                    <a:cubicBezTo>
                      <a:pt x="3740" y="11896"/>
                      <a:pt x="3681" y="11956"/>
                      <a:pt x="3521" y="12036"/>
                    </a:cubicBezTo>
                    <a:cubicBezTo>
                      <a:pt x="3084" y="12215"/>
                      <a:pt x="2626" y="12414"/>
                      <a:pt x="2189" y="12593"/>
                    </a:cubicBezTo>
                    <a:cubicBezTo>
                      <a:pt x="2010" y="12672"/>
                      <a:pt x="1970" y="12752"/>
                      <a:pt x="2049" y="12931"/>
                    </a:cubicBezTo>
                    <a:cubicBezTo>
                      <a:pt x="2427" y="13806"/>
                      <a:pt x="2865" y="14681"/>
                      <a:pt x="3323" y="15537"/>
                    </a:cubicBezTo>
                    <a:cubicBezTo>
                      <a:pt x="3357" y="15607"/>
                      <a:pt x="3392" y="15636"/>
                      <a:pt x="3439" y="15636"/>
                    </a:cubicBezTo>
                    <a:cubicBezTo>
                      <a:pt x="3473" y="15636"/>
                      <a:pt x="3512" y="15621"/>
                      <a:pt x="3561" y="15597"/>
                    </a:cubicBezTo>
                    <a:cubicBezTo>
                      <a:pt x="3999" y="15318"/>
                      <a:pt x="4456" y="15079"/>
                      <a:pt x="4914" y="14821"/>
                    </a:cubicBezTo>
                    <a:cubicBezTo>
                      <a:pt x="4975" y="14786"/>
                      <a:pt x="5025" y="14762"/>
                      <a:pt x="5070" y="14762"/>
                    </a:cubicBezTo>
                    <a:cubicBezTo>
                      <a:pt x="5127" y="14762"/>
                      <a:pt x="5177" y="14800"/>
                      <a:pt x="5232" y="14900"/>
                    </a:cubicBezTo>
                    <a:cubicBezTo>
                      <a:pt x="5670" y="15656"/>
                      <a:pt x="6108" y="16412"/>
                      <a:pt x="6625" y="17108"/>
                    </a:cubicBezTo>
                    <a:cubicBezTo>
                      <a:pt x="6704" y="17248"/>
                      <a:pt x="6684" y="17307"/>
                      <a:pt x="6565" y="17387"/>
                    </a:cubicBezTo>
                    <a:cubicBezTo>
                      <a:pt x="6127" y="17685"/>
                      <a:pt x="5730" y="17984"/>
                      <a:pt x="5292" y="18262"/>
                    </a:cubicBezTo>
                    <a:cubicBezTo>
                      <a:pt x="5133" y="18381"/>
                      <a:pt x="5133" y="18461"/>
                      <a:pt x="5252" y="18620"/>
                    </a:cubicBezTo>
                    <a:cubicBezTo>
                      <a:pt x="5451" y="18879"/>
                      <a:pt x="5630" y="19157"/>
                      <a:pt x="5829" y="19416"/>
                    </a:cubicBezTo>
                    <a:cubicBezTo>
                      <a:pt x="6207" y="19893"/>
                      <a:pt x="6585" y="20371"/>
                      <a:pt x="6963" y="20848"/>
                    </a:cubicBezTo>
                    <a:cubicBezTo>
                      <a:pt x="7019" y="20916"/>
                      <a:pt x="7076" y="20952"/>
                      <a:pt x="7136" y="20952"/>
                    </a:cubicBezTo>
                    <a:cubicBezTo>
                      <a:pt x="7182" y="20952"/>
                      <a:pt x="7230" y="20931"/>
                      <a:pt x="7281" y="20888"/>
                    </a:cubicBezTo>
                    <a:cubicBezTo>
                      <a:pt x="7659" y="20550"/>
                      <a:pt x="8057" y="20232"/>
                      <a:pt x="8435" y="19893"/>
                    </a:cubicBezTo>
                    <a:cubicBezTo>
                      <a:pt x="8505" y="19824"/>
                      <a:pt x="8559" y="19784"/>
                      <a:pt x="8614" y="19784"/>
                    </a:cubicBezTo>
                    <a:cubicBezTo>
                      <a:pt x="8669" y="19784"/>
                      <a:pt x="8723" y="19824"/>
                      <a:pt x="8793" y="19913"/>
                    </a:cubicBezTo>
                    <a:cubicBezTo>
                      <a:pt x="9330" y="20550"/>
                      <a:pt x="9907" y="21166"/>
                      <a:pt x="10524" y="21743"/>
                    </a:cubicBezTo>
                    <a:cubicBezTo>
                      <a:pt x="10683" y="21883"/>
                      <a:pt x="10663" y="21942"/>
                      <a:pt x="10544" y="22062"/>
                    </a:cubicBezTo>
                    <a:cubicBezTo>
                      <a:pt x="10245" y="22420"/>
                      <a:pt x="9907" y="22758"/>
                      <a:pt x="9569" y="23076"/>
                    </a:cubicBezTo>
                    <a:cubicBezTo>
                      <a:pt x="9410" y="23235"/>
                      <a:pt x="9370" y="23375"/>
                      <a:pt x="9569" y="23554"/>
                    </a:cubicBezTo>
                    <a:cubicBezTo>
                      <a:pt x="9867" y="23792"/>
                      <a:pt x="10146" y="24071"/>
                      <a:pt x="10444" y="24329"/>
                    </a:cubicBezTo>
                    <a:cubicBezTo>
                      <a:pt x="10842" y="24687"/>
                      <a:pt x="11240" y="25026"/>
                      <a:pt x="11658" y="25364"/>
                    </a:cubicBezTo>
                    <a:cubicBezTo>
                      <a:pt x="11712" y="25409"/>
                      <a:pt x="11763" y="25434"/>
                      <a:pt x="11811" y="25434"/>
                    </a:cubicBezTo>
                    <a:cubicBezTo>
                      <a:pt x="11868" y="25434"/>
                      <a:pt x="11922" y="25400"/>
                      <a:pt x="11976" y="25324"/>
                    </a:cubicBezTo>
                    <a:cubicBezTo>
                      <a:pt x="12274" y="24906"/>
                      <a:pt x="12612" y="24528"/>
                      <a:pt x="12911" y="24130"/>
                    </a:cubicBezTo>
                    <a:cubicBezTo>
                      <a:pt x="12977" y="24042"/>
                      <a:pt x="13032" y="24002"/>
                      <a:pt x="13091" y="24002"/>
                    </a:cubicBezTo>
                    <a:cubicBezTo>
                      <a:pt x="13138" y="24002"/>
                      <a:pt x="13188" y="24027"/>
                      <a:pt x="13249" y="24071"/>
                    </a:cubicBezTo>
                    <a:cubicBezTo>
                      <a:pt x="13925" y="24588"/>
                      <a:pt x="14602" y="25105"/>
                      <a:pt x="15358" y="25523"/>
                    </a:cubicBezTo>
                    <a:cubicBezTo>
                      <a:pt x="15497" y="25622"/>
                      <a:pt x="15517" y="25702"/>
                      <a:pt x="15417" y="25861"/>
                    </a:cubicBezTo>
                    <a:cubicBezTo>
                      <a:pt x="15119" y="26279"/>
                      <a:pt x="14860" y="26736"/>
                      <a:pt x="14582" y="27174"/>
                    </a:cubicBezTo>
                    <a:cubicBezTo>
                      <a:pt x="14502" y="27293"/>
                      <a:pt x="14502" y="27353"/>
                      <a:pt x="14622" y="27433"/>
                    </a:cubicBezTo>
                    <a:cubicBezTo>
                      <a:pt x="15477" y="27930"/>
                      <a:pt x="16312" y="28427"/>
                      <a:pt x="17188" y="28845"/>
                    </a:cubicBezTo>
                    <a:cubicBezTo>
                      <a:pt x="17241" y="28876"/>
                      <a:pt x="17286" y="28892"/>
                      <a:pt x="17324" y="28892"/>
                    </a:cubicBezTo>
                    <a:cubicBezTo>
                      <a:pt x="17385" y="28892"/>
                      <a:pt x="17430" y="28851"/>
                      <a:pt x="17466" y="28766"/>
                    </a:cubicBezTo>
                    <a:cubicBezTo>
                      <a:pt x="17645" y="28368"/>
                      <a:pt x="17844" y="27990"/>
                      <a:pt x="18043" y="27612"/>
                    </a:cubicBezTo>
                    <a:cubicBezTo>
                      <a:pt x="18166" y="27367"/>
                      <a:pt x="18213" y="27265"/>
                      <a:pt x="18324" y="27265"/>
                    </a:cubicBezTo>
                    <a:cubicBezTo>
                      <a:pt x="18393" y="27265"/>
                      <a:pt x="18487" y="27304"/>
                      <a:pt x="18640" y="27373"/>
                    </a:cubicBezTo>
                    <a:cubicBezTo>
                      <a:pt x="19376" y="27691"/>
                      <a:pt x="20092" y="28029"/>
                      <a:pt x="20848" y="28308"/>
                    </a:cubicBezTo>
                    <a:cubicBezTo>
                      <a:pt x="20967" y="28348"/>
                      <a:pt x="21027" y="28388"/>
                      <a:pt x="20947" y="28547"/>
                    </a:cubicBezTo>
                    <a:cubicBezTo>
                      <a:pt x="20768" y="29004"/>
                      <a:pt x="20609" y="29482"/>
                      <a:pt x="20430" y="29939"/>
                    </a:cubicBezTo>
                    <a:cubicBezTo>
                      <a:pt x="20351" y="30138"/>
                      <a:pt x="20371" y="30257"/>
                      <a:pt x="20609" y="30317"/>
                    </a:cubicBezTo>
                    <a:cubicBezTo>
                      <a:pt x="20928" y="30397"/>
                      <a:pt x="21226" y="30536"/>
                      <a:pt x="21544" y="30635"/>
                    </a:cubicBezTo>
                    <a:cubicBezTo>
                      <a:pt x="22121" y="30834"/>
                      <a:pt x="22718" y="30993"/>
                      <a:pt x="23315" y="31153"/>
                    </a:cubicBezTo>
                    <a:cubicBezTo>
                      <a:pt x="23356" y="31166"/>
                      <a:pt x="23393" y="31176"/>
                      <a:pt x="23425" y="31176"/>
                    </a:cubicBezTo>
                    <a:cubicBezTo>
                      <a:pt x="23485" y="31176"/>
                      <a:pt x="23527" y="31144"/>
                      <a:pt x="23553" y="31053"/>
                    </a:cubicBezTo>
                    <a:cubicBezTo>
                      <a:pt x="23693" y="30456"/>
                      <a:pt x="23892" y="29860"/>
                      <a:pt x="23991" y="29263"/>
                    </a:cubicBezTo>
                    <a:cubicBezTo>
                      <a:pt x="23354" y="29064"/>
                      <a:pt x="22698" y="28905"/>
                      <a:pt x="22081" y="28686"/>
                    </a:cubicBezTo>
                    <a:cubicBezTo>
                      <a:pt x="21823" y="28586"/>
                      <a:pt x="21564" y="28507"/>
                      <a:pt x="21306" y="28427"/>
                    </a:cubicBezTo>
                    <a:cubicBezTo>
                      <a:pt x="21146" y="28368"/>
                      <a:pt x="21107" y="28288"/>
                      <a:pt x="21166" y="28129"/>
                    </a:cubicBezTo>
                    <a:cubicBezTo>
                      <a:pt x="21445" y="27393"/>
                      <a:pt x="21703" y="26657"/>
                      <a:pt x="21982" y="25921"/>
                    </a:cubicBezTo>
                    <a:cubicBezTo>
                      <a:pt x="22260" y="25185"/>
                      <a:pt x="22539" y="24429"/>
                      <a:pt x="22817" y="23673"/>
                    </a:cubicBezTo>
                    <a:cubicBezTo>
                      <a:pt x="22860" y="23545"/>
                      <a:pt x="22913" y="23488"/>
                      <a:pt x="23005" y="23488"/>
                    </a:cubicBezTo>
                    <a:cubicBezTo>
                      <a:pt x="23042" y="23488"/>
                      <a:pt x="23085" y="23497"/>
                      <a:pt x="23136" y="23514"/>
                    </a:cubicBezTo>
                    <a:cubicBezTo>
                      <a:pt x="23752" y="23772"/>
                      <a:pt x="24389" y="23971"/>
                      <a:pt x="25045" y="24130"/>
                    </a:cubicBezTo>
                    <a:cubicBezTo>
                      <a:pt x="25244" y="24190"/>
                      <a:pt x="25244" y="24270"/>
                      <a:pt x="25204" y="24449"/>
                    </a:cubicBezTo>
                    <a:cubicBezTo>
                      <a:pt x="24787" y="26020"/>
                      <a:pt x="24389" y="27612"/>
                      <a:pt x="23991" y="29183"/>
                    </a:cubicBezTo>
                    <a:cubicBezTo>
                      <a:pt x="23971" y="29203"/>
                      <a:pt x="23991" y="29223"/>
                      <a:pt x="23991" y="29263"/>
                    </a:cubicBezTo>
                    <a:cubicBezTo>
                      <a:pt x="24031" y="29303"/>
                      <a:pt x="24071" y="29322"/>
                      <a:pt x="24130" y="29322"/>
                    </a:cubicBezTo>
                    <a:cubicBezTo>
                      <a:pt x="24628" y="29442"/>
                      <a:pt x="25145" y="29581"/>
                      <a:pt x="25662" y="29681"/>
                    </a:cubicBezTo>
                    <a:cubicBezTo>
                      <a:pt x="26100" y="29760"/>
                      <a:pt x="26537" y="29879"/>
                      <a:pt x="26975" y="29879"/>
                    </a:cubicBezTo>
                    <a:cubicBezTo>
                      <a:pt x="27114" y="29502"/>
                      <a:pt x="27134" y="29104"/>
                      <a:pt x="27194" y="28726"/>
                    </a:cubicBezTo>
                    <a:cubicBezTo>
                      <a:pt x="27313" y="27990"/>
                      <a:pt x="27413" y="27254"/>
                      <a:pt x="27512" y="26518"/>
                    </a:cubicBezTo>
                    <a:cubicBezTo>
                      <a:pt x="27592" y="26020"/>
                      <a:pt x="27691" y="25503"/>
                      <a:pt x="27751" y="24986"/>
                    </a:cubicBezTo>
                    <a:cubicBezTo>
                      <a:pt x="27785" y="24799"/>
                      <a:pt x="27877" y="24743"/>
                      <a:pt x="28015" y="24743"/>
                    </a:cubicBezTo>
                    <a:cubicBezTo>
                      <a:pt x="28038" y="24743"/>
                      <a:pt x="28063" y="24744"/>
                      <a:pt x="28089" y="24747"/>
                    </a:cubicBezTo>
                    <a:cubicBezTo>
                      <a:pt x="28745" y="24847"/>
                      <a:pt x="29422" y="24886"/>
                      <a:pt x="30078" y="24946"/>
                    </a:cubicBezTo>
                    <a:cubicBezTo>
                      <a:pt x="30217" y="24966"/>
                      <a:pt x="30257" y="25026"/>
                      <a:pt x="30257" y="25145"/>
                    </a:cubicBezTo>
                    <a:cubicBezTo>
                      <a:pt x="30237" y="25742"/>
                      <a:pt x="30217" y="26339"/>
                      <a:pt x="30158" y="26935"/>
                    </a:cubicBezTo>
                    <a:cubicBezTo>
                      <a:pt x="30138" y="27333"/>
                      <a:pt x="30158" y="27731"/>
                      <a:pt x="30118" y="28129"/>
                    </a:cubicBezTo>
                    <a:cubicBezTo>
                      <a:pt x="30058" y="28686"/>
                      <a:pt x="30058" y="29243"/>
                      <a:pt x="30058" y="29800"/>
                    </a:cubicBezTo>
                    <a:cubicBezTo>
                      <a:pt x="30043" y="30059"/>
                      <a:pt x="29993" y="30167"/>
                      <a:pt x="29817" y="30167"/>
                    </a:cubicBezTo>
                    <a:cubicBezTo>
                      <a:pt x="29764" y="30167"/>
                      <a:pt x="29699" y="30157"/>
                      <a:pt x="29621" y="30138"/>
                    </a:cubicBezTo>
                    <a:cubicBezTo>
                      <a:pt x="29342" y="30078"/>
                      <a:pt x="29024" y="30098"/>
                      <a:pt x="28725" y="30078"/>
                    </a:cubicBezTo>
                    <a:cubicBezTo>
                      <a:pt x="28188" y="30019"/>
                      <a:pt x="27631" y="29939"/>
                      <a:pt x="27094" y="29860"/>
                    </a:cubicBezTo>
                    <a:cubicBezTo>
                      <a:pt x="27055" y="29860"/>
                      <a:pt x="27015" y="29879"/>
                      <a:pt x="26995" y="29879"/>
                    </a:cubicBezTo>
                    <a:cubicBezTo>
                      <a:pt x="26895" y="30456"/>
                      <a:pt x="26796" y="31013"/>
                      <a:pt x="26716" y="31590"/>
                    </a:cubicBezTo>
                    <a:cubicBezTo>
                      <a:pt x="26677" y="31789"/>
                      <a:pt x="26756" y="31889"/>
                      <a:pt x="26955" y="31909"/>
                    </a:cubicBezTo>
                    <a:cubicBezTo>
                      <a:pt x="27194" y="31928"/>
                      <a:pt x="27432" y="31948"/>
                      <a:pt x="27651" y="31988"/>
                    </a:cubicBezTo>
                    <a:cubicBezTo>
                      <a:pt x="28348" y="32068"/>
                      <a:pt x="29024" y="32127"/>
                      <a:pt x="29720" y="32167"/>
                    </a:cubicBezTo>
                    <a:cubicBezTo>
                      <a:pt x="29899" y="32167"/>
                      <a:pt x="29999" y="32107"/>
                      <a:pt x="29979" y="31909"/>
                    </a:cubicBezTo>
                    <a:cubicBezTo>
                      <a:pt x="29939" y="31431"/>
                      <a:pt x="30058" y="30934"/>
                      <a:pt x="30038" y="30456"/>
                    </a:cubicBezTo>
                    <a:cubicBezTo>
                      <a:pt x="30019" y="30257"/>
                      <a:pt x="30098" y="30198"/>
                      <a:pt x="30297" y="30198"/>
                    </a:cubicBezTo>
                    <a:cubicBezTo>
                      <a:pt x="30496" y="30198"/>
                      <a:pt x="30675" y="30257"/>
                      <a:pt x="30874" y="30257"/>
                    </a:cubicBezTo>
                    <a:cubicBezTo>
                      <a:pt x="31025" y="30248"/>
                      <a:pt x="31175" y="30245"/>
                      <a:pt x="31326" y="30245"/>
                    </a:cubicBezTo>
                    <a:cubicBezTo>
                      <a:pt x="31534" y="30245"/>
                      <a:pt x="31742" y="30251"/>
                      <a:pt x="31950" y="30251"/>
                    </a:cubicBezTo>
                    <a:cubicBezTo>
                      <a:pt x="32228" y="30251"/>
                      <a:pt x="32506" y="30241"/>
                      <a:pt x="32784" y="30198"/>
                    </a:cubicBezTo>
                    <a:cubicBezTo>
                      <a:pt x="32805" y="30195"/>
                      <a:pt x="32825" y="30194"/>
                      <a:pt x="32845" y="30194"/>
                    </a:cubicBezTo>
                    <a:cubicBezTo>
                      <a:pt x="32993" y="30194"/>
                      <a:pt x="33100" y="30263"/>
                      <a:pt x="33082" y="30456"/>
                    </a:cubicBezTo>
                    <a:cubicBezTo>
                      <a:pt x="33062" y="30934"/>
                      <a:pt x="33162" y="31391"/>
                      <a:pt x="33142" y="31869"/>
                    </a:cubicBezTo>
                    <a:cubicBezTo>
                      <a:pt x="33122" y="32088"/>
                      <a:pt x="33201" y="32167"/>
                      <a:pt x="33440" y="32167"/>
                    </a:cubicBezTo>
                    <a:cubicBezTo>
                      <a:pt x="33898" y="32147"/>
                      <a:pt x="34375" y="32107"/>
                      <a:pt x="34833" y="32048"/>
                    </a:cubicBezTo>
                    <a:cubicBezTo>
                      <a:pt x="35290" y="32008"/>
                      <a:pt x="35768" y="31948"/>
                      <a:pt x="36225" y="31889"/>
                    </a:cubicBezTo>
                    <a:cubicBezTo>
                      <a:pt x="36364" y="31869"/>
                      <a:pt x="36444" y="31789"/>
                      <a:pt x="36424" y="31630"/>
                    </a:cubicBezTo>
                    <a:cubicBezTo>
                      <a:pt x="36344" y="31153"/>
                      <a:pt x="36285" y="30655"/>
                      <a:pt x="36185" y="30178"/>
                    </a:cubicBezTo>
                    <a:cubicBezTo>
                      <a:pt x="36145" y="29939"/>
                      <a:pt x="36245" y="29879"/>
                      <a:pt x="36424" y="29860"/>
                    </a:cubicBezTo>
                    <a:cubicBezTo>
                      <a:pt x="37080" y="29760"/>
                      <a:pt x="37717" y="29621"/>
                      <a:pt x="38373" y="29482"/>
                    </a:cubicBezTo>
                    <a:cubicBezTo>
                      <a:pt x="38632" y="29422"/>
                      <a:pt x="38911" y="29422"/>
                      <a:pt x="39109" y="29243"/>
                    </a:cubicBezTo>
                    <a:cubicBezTo>
                      <a:pt x="38911" y="28189"/>
                      <a:pt x="38592" y="27154"/>
                      <a:pt x="38334" y="26100"/>
                    </a:cubicBezTo>
                    <a:cubicBezTo>
                      <a:pt x="38194" y="25523"/>
                      <a:pt x="38055" y="24966"/>
                      <a:pt x="37896" y="24389"/>
                    </a:cubicBezTo>
                    <a:cubicBezTo>
                      <a:pt x="37856" y="24250"/>
                      <a:pt x="37896" y="24190"/>
                      <a:pt x="38015" y="24150"/>
                    </a:cubicBezTo>
                    <a:cubicBezTo>
                      <a:pt x="38712" y="23951"/>
                      <a:pt x="39388" y="23772"/>
                      <a:pt x="40044" y="23494"/>
                    </a:cubicBezTo>
                    <a:cubicBezTo>
                      <a:pt x="40073" y="23486"/>
                      <a:pt x="40099" y="23482"/>
                      <a:pt x="40122" y="23482"/>
                    </a:cubicBezTo>
                    <a:cubicBezTo>
                      <a:pt x="40208" y="23482"/>
                      <a:pt x="40252" y="23539"/>
                      <a:pt x="40283" y="23633"/>
                    </a:cubicBezTo>
                    <a:cubicBezTo>
                      <a:pt x="40820" y="25105"/>
                      <a:pt x="41377" y="26577"/>
                      <a:pt x="41934" y="28049"/>
                    </a:cubicBezTo>
                    <a:cubicBezTo>
                      <a:pt x="42034" y="28288"/>
                      <a:pt x="41954" y="28368"/>
                      <a:pt x="41715" y="28467"/>
                    </a:cubicBezTo>
                    <a:cubicBezTo>
                      <a:pt x="40860" y="28766"/>
                      <a:pt x="40005" y="29004"/>
                      <a:pt x="39129" y="29263"/>
                    </a:cubicBezTo>
                    <a:cubicBezTo>
                      <a:pt x="39229" y="29879"/>
                      <a:pt x="39428" y="30456"/>
                      <a:pt x="39587" y="31073"/>
                    </a:cubicBezTo>
                    <a:cubicBezTo>
                      <a:pt x="39608" y="31157"/>
                      <a:pt x="39651" y="31180"/>
                      <a:pt x="39702" y="31180"/>
                    </a:cubicBezTo>
                    <a:cubicBezTo>
                      <a:pt x="39747" y="31180"/>
                      <a:pt x="39799" y="31162"/>
                      <a:pt x="39846" y="31153"/>
                    </a:cubicBezTo>
                    <a:cubicBezTo>
                      <a:pt x="40780" y="30894"/>
                      <a:pt x="41676" y="30596"/>
                      <a:pt x="42591" y="30297"/>
                    </a:cubicBezTo>
                    <a:cubicBezTo>
                      <a:pt x="42750" y="30238"/>
                      <a:pt x="42770" y="30158"/>
                      <a:pt x="42710" y="29999"/>
                    </a:cubicBezTo>
                    <a:cubicBezTo>
                      <a:pt x="42511" y="29521"/>
                      <a:pt x="42352" y="29024"/>
                      <a:pt x="42153" y="28547"/>
                    </a:cubicBezTo>
                    <a:cubicBezTo>
                      <a:pt x="42093" y="28368"/>
                      <a:pt x="42153" y="28348"/>
                      <a:pt x="42292" y="28288"/>
                    </a:cubicBezTo>
                    <a:cubicBezTo>
                      <a:pt x="43108" y="27990"/>
                      <a:pt x="43924" y="27632"/>
                      <a:pt x="44719" y="27254"/>
                    </a:cubicBezTo>
                    <a:cubicBezTo>
                      <a:pt x="44757" y="27235"/>
                      <a:pt x="44790" y="27226"/>
                      <a:pt x="44818" y="27226"/>
                    </a:cubicBezTo>
                    <a:cubicBezTo>
                      <a:pt x="44877" y="27226"/>
                      <a:pt x="44917" y="27266"/>
                      <a:pt x="44958" y="27333"/>
                    </a:cubicBezTo>
                    <a:cubicBezTo>
                      <a:pt x="45177" y="27791"/>
                      <a:pt x="45396" y="28248"/>
                      <a:pt x="45614" y="28706"/>
                    </a:cubicBezTo>
                    <a:cubicBezTo>
                      <a:pt x="45668" y="28827"/>
                      <a:pt x="45722" y="28884"/>
                      <a:pt x="45806" y="28884"/>
                    </a:cubicBezTo>
                    <a:cubicBezTo>
                      <a:pt x="45847" y="28884"/>
                      <a:pt x="45894" y="28871"/>
                      <a:pt x="45953" y="28845"/>
                    </a:cubicBezTo>
                    <a:cubicBezTo>
                      <a:pt x="46828" y="28407"/>
                      <a:pt x="47643" y="27930"/>
                      <a:pt x="48479" y="27453"/>
                    </a:cubicBezTo>
                    <a:cubicBezTo>
                      <a:pt x="48618" y="27353"/>
                      <a:pt x="48598" y="27293"/>
                      <a:pt x="48519" y="27174"/>
                    </a:cubicBezTo>
                    <a:cubicBezTo>
                      <a:pt x="48260" y="26736"/>
                      <a:pt x="47982" y="26319"/>
                      <a:pt x="47723" y="25881"/>
                    </a:cubicBezTo>
                    <a:cubicBezTo>
                      <a:pt x="47643" y="25762"/>
                      <a:pt x="47564" y="25642"/>
                      <a:pt x="47763" y="25523"/>
                    </a:cubicBezTo>
                    <a:cubicBezTo>
                      <a:pt x="48499" y="25105"/>
                      <a:pt x="49195" y="24588"/>
                      <a:pt x="49871" y="24071"/>
                    </a:cubicBezTo>
                    <a:cubicBezTo>
                      <a:pt x="49929" y="24029"/>
                      <a:pt x="49981" y="24009"/>
                      <a:pt x="50028" y="24009"/>
                    </a:cubicBezTo>
                    <a:cubicBezTo>
                      <a:pt x="50094" y="24009"/>
                      <a:pt x="50152" y="24049"/>
                      <a:pt x="50210" y="24130"/>
                    </a:cubicBezTo>
                    <a:cubicBezTo>
                      <a:pt x="50508" y="24528"/>
                      <a:pt x="50826" y="24926"/>
                      <a:pt x="51125" y="25324"/>
                    </a:cubicBezTo>
                    <a:cubicBezTo>
                      <a:pt x="51173" y="25397"/>
                      <a:pt x="51229" y="25440"/>
                      <a:pt x="51293" y="25440"/>
                    </a:cubicBezTo>
                    <a:cubicBezTo>
                      <a:pt x="51333" y="25440"/>
                      <a:pt x="51377" y="25422"/>
                      <a:pt x="51423" y="25384"/>
                    </a:cubicBezTo>
                    <a:cubicBezTo>
                      <a:pt x="51523" y="25284"/>
                      <a:pt x="51642" y="25205"/>
                      <a:pt x="51761" y="25105"/>
                    </a:cubicBezTo>
                    <a:cubicBezTo>
                      <a:pt x="52398" y="24608"/>
                      <a:pt x="53014" y="24071"/>
                      <a:pt x="53591" y="23514"/>
                    </a:cubicBezTo>
                    <a:cubicBezTo>
                      <a:pt x="53691" y="23394"/>
                      <a:pt x="53750" y="23315"/>
                      <a:pt x="53611" y="23196"/>
                    </a:cubicBezTo>
                    <a:cubicBezTo>
                      <a:pt x="53253" y="22818"/>
                      <a:pt x="52915" y="22440"/>
                      <a:pt x="52557" y="22062"/>
                    </a:cubicBezTo>
                    <a:cubicBezTo>
                      <a:pt x="52504" y="21998"/>
                      <a:pt x="52445" y="21957"/>
                      <a:pt x="52380" y="21957"/>
                    </a:cubicBezTo>
                    <a:cubicBezTo>
                      <a:pt x="52324" y="21957"/>
                      <a:pt x="52264" y="21988"/>
                      <a:pt x="52199" y="22062"/>
                    </a:cubicBezTo>
                    <a:cubicBezTo>
                      <a:pt x="52040" y="22241"/>
                      <a:pt x="51841" y="22400"/>
                      <a:pt x="51662" y="22559"/>
                    </a:cubicBezTo>
                    <a:cubicBezTo>
                      <a:pt x="51184" y="22957"/>
                      <a:pt x="50727" y="23375"/>
                      <a:pt x="50229" y="23753"/>
                    </a:cubicBezTo>
                    <a:cubicBezTo>
                      <a:pt x="50170" y="23792"/>
                      <a:pt x="50125" y="23822"/>
                      <a:pt x="50083" y="23822"/>
                    </a:cubicBezTo>
                    <a:cubicBezTo>
                      <a:pt x="50041" y="23822"/>
                      <a:pt x="50001" y="23792"/>
                      <a:pt x="49951" y="23713"/>
                    </a:cubicBezTo>
                    <a:cubicBezTo>
                      <a:pt x="49513" y="23136"/>
                      <a:pt x="49076" y="22579"/>
                      <a:pt x="48638" y="22022"/>
                    </a:cubicBezTo>
                    <a:cubicBezTo>
                      <a:pt x="48101" y="21326"/>
                      <a:pt x="47564" y="20629"/>
                      <a:pt x="47007" y="19933"/>
                    </a:cubicBezTo>
                    <a:cubicBezTo>
                      <a:pt x="46888" y="19774"/>
                      <a:pt x="46927" y="19675"/>
                      <a:pt x="47067" y="19575"/>
                    </a:cubicBezTo>
                    <a:cubicBezTo>
                      <a:pt x="47604" y="19197"/>
                      <a:pt x="48081" y="18740"/>
                      <a:pt x="48578" y="18302"/>
                    </a:cubicBezTo>
                    <a:cubicBezTo>
                      <a:pt x="48659" y="18239"/>
                      <a:pt x="48719" y="18209"/>
                      <a:pt x="48772" y="18209"/>
                    </a:cubicBezTo>
                    <a:cubicBezTo>
                      <a:pt x="48837" y="18209"/>
                      <a:pt x="48891" y="18254"/>
                      <a:pt x="48956" y="18342"/>
                    </a:cubicBezTo>
                    <a:cubicBezTo>
                      <a:pt x="49374" y="18859"/>
                      <a:pt x="49871" y="19277"/>
                      <a:pt x="50309" y="19774"/>
                    </a:cubicBezTo>
                    <a:cubicBezTo>
                      <a:pt x="50926" y="20450"/>
                      <a:pt x="51582" y="21107"/>
                      <a:pt x="52199" y="21763"/>
                    </a:cubicBezTo>
                    <a:cubicBezTo>
                      <a:pt x="52263" y="21838"/>
                      <a:pt x="52315" y="21878"/>
                      <a:pt x="52372" y="21878"/>
                    </a:cubicBezTo>
                    <a:cubicBezTo>
                      <a:pt x="52421" y="21878"/>
                      <a:pt x="52472" y="21848"/>
                      <a:pt x="52537" y="21783"/>
                    </a:cubicBezTo>
                    <a:cubicBezTo>
                      <a:pt x="53154" y="21186"/>
                      <a:pt x="53770" y="20590"/>
                      <a:pt x="54327" y="19913"/>
                    </a:cubicBezTo>
                    <a:cubicBezTo>
                      <a:pt x="54397" y="19826"/>
                      <a:pt x="54456" y="19792"/>
                      <a:pt x="54511" y="19792"/>
                    </a:cubicBezTo>
                    <a:cubicBezTo>
                      <a:pt x="54582" y="19792"/>
                      <a:pt x="54647" y="19846"/>
                      <a:pt x="54725" y="19913"/>
                    </a:cubicBezTo>
                    <a:cubicBezTo>
                      <a:pt x="55063" y="20232"/>
                      <a:pt x="55441" y="20530"/>
                      <a:pt x="55780" y="20848"/>
                    </a:cubicBezTo>
                    <a:cubicBezTo>
                      <a:pt x="55852" y="20920"/>
                      <a:pt x="55914" y="20950"/>
                      <a:pt x="55970" y="20950"/>
                    </a:cubicBezTo>
                    <a:cubicBezTo>
                      <a:pt x="56055" y="20950"/>
                      <a:pt x="56126" y="20884"/>
                      <a:pt x="56197" y="20789"/>
                    </a:cubicBezTo>
                    <a:cubicBezTo>
                      <a:pt x="56774" y="20052"/>
                      <a:pt x="57371" y="19336"/>
                      <a:pt x="57888" y="18580"/>
                    </a:cubicBezTo>
                    <a:cubicBezTo>
                      <a:pt x="57988" y="18461"/>
                      <a:pt x="57988" y="18381"/>
                      <a:pt x="57848" y="18282"/>
                    </a:cubicBezTo>
                    <a:cubicBezTo>
                      <a:pt x="57411" y="18004"/>
                      <a:pt x="56993" y="17705"/>
                      <a:pt x="56555" y="17407"/>
                    </a:cubicBezTo>
                    <a:cubicBezTo>
                      <a:pt x="56456" y="17327"/>
                      <a:pt x="56376" y="17287"/>
                      <a:pt x="56476" y="17148"/>
                    </a:cubicBezTo>
                    <a:cubicBezTo>
                      <a:pt x="56754" y="16750"/>
                      <a:pt x="57033" y="16352"/>
                      <a:pt x="57271" y="15955"/>
                    </a:cubicBezTo>
                    <a:cubicBezTo>
                      <a:pt x="57530" y="15537"/>
                      <a:pt x="57789" y="15119"/>
                      <a:pt x="57988" y="14681"/>
                    </a:cubicBezTo>
                    <a:cubicBezTo>
                      <a:pt x="57212" y="14244"/>
                      <a:pt x="56436" y="13806"/>
                      <a:pt x="55660" y="13369"/>
                    </a:cubicBezTo>
                    <a:cubicBezTo>
                      <a:pt x="54984" y="12991"/>
                      <a:pt x="54288" y="12593"/>
                      <a:pt x="53611" y="12215"/>
                    </a:cubicBezTo>
                    <a:cubicBezTo>
                      <a:pt x="53472" y="12135"/>
                      <a:pt x="53432" y="12095"/>
                      <a:pt x="53512" y="11936"/>
                    </a:cubicBezTo>
                    <a:cubicBezTo>
                      <a:pt x="53830" y="11339"/>
                      <a:pt x="54148" y="10743"/>
                      <a:pt x="54407" y="10146"/>
                    </a:cubicBezTo>
                    <a:cubicBezTo>
                      <a:pt x="54526" y="9848"/>
                      <a:pt x="54526" y="9828"/>
                      <a:pt x="54228" y="9708"/>
                    </a:cubicBezTo>
                    <a:cubicBezTo>
                      <a:pt x="53790" y="9529"/>
                      <a:pt x="53353" y="9330"/>
                      <a:pt x="52915" y="9131"/>
                    </a:cubicBezTo>
                    <a:cubicBezTo>
                      <a:pt x="52796" y="9092"/>
                      <a:pt x="52736" y="9032"/>
                      <a:pt x="52796" y="8893"/>
                    </a:cubicBezTo>
                    <a:cubicBezTo>
                      <a:pt x="53054" y="8296"/>
                      <a:pt x="53273" y="7699"/>
                      <a:pt x="53472" y="7063"/>
                    </a:cubicBezTo>
                    <a:cubicBezTo>
                      <a:pt x="53497" y="6987"/>
                      <a:pt x="53530" y="6959"/>
                      <a:pt x="53582" y="6959"/>
                    </a:cubicBezTo>
                    <a:cubicBezTo>
                      <a:pt x="53611" y="6959"/>
                      <a:pt x="53647" y="6968"/>
                      <a:pt x="53691" y="6983"/>
                    </a:cubicBezTo>
                    <a:cubicBezTo>
                      <a:pt x="54168" y="7122"/>
                      <a:pt x="54666" y="7281"/>
                      <a:pt x="55143" y="7421"/>
                    </a:cubicBezTo>
                    <a:cubicBezTo>
                      <a:pt x="55322" y="7480"/>
                      <a:pt x="55322" y="7560"/>
                      <a:pt x="55282" y="7719"/>
                    </a:cubicBezTo>
                    <a:cubicBezTo>
                      <a:pt x="55083" y="8356"/>
                      <a:pt x="54825" y="8992"/>
                      <a:pt x="54566" y="9629"/>
                    </a:cubicBezTo>
                    <a:cubicBezTo>
                      <a:pt x="54487" y="9828"/>
                      <a:pt x="54546" y="9907"/>
                      <a:pt x="54725" y="9987"/>
                    </a:cubicBezTo>
                    <a:cubicBezTo>
                      <a:pt x="56038" y="10544"/>
                      <a:pt x="57351" y="11101"/>
                      <a:pt x="58644" y="11658"/>
                    </a:cubicBezTo>
                    <a:cubicBezTo>
                      <a:pt x="58863" y="11757"/>
                      <a:pt x="59141" y="11777"/>
                      <a:pt x="59241" y="11956"/>
                    </a:cubicBezTo>
                    <a:cubicBezTo>
                      <a:pt x="59340" y="12155"/>
                      <a:pt x="59102" y="12354"/>
                      <a:pt x="59022" y="12553"/>
                    </a:cubicBezTo>
                    <a:cubicBezTo>
                      <a:pt x="58744" y="13209"/>
                      <a:pt x="58425" y="13846"/>
                      <a:pt x="58067" y="14463"/>
                    </a:cubicBezTo>
                    <a:cubicBezTo>
                      <a:pt x="58027" y="14522"/>
                      <a:pt x="57988" y="14582"/>
                      <a:pt x="57988" y="14662"/>
                    </a:cubicBezTo>
                    <a:cubicBezTo>
                      <a:pt x="58008" y="14701"/>
                      <a:pt x="58027" y="14741"/>
                      <a:pt x="58067" y="14741"/>
                    </a:cubicBezTo>
                    <a:cubicBezTo>
                      <a:pt x="58565" y="15040"/>
                      <a:pt x="59062" y="15318"/>
                      <a:pt x="59579" y="15597"/>
                    </a:cubicBezTo>
                    <a:cubicBezTo>
                      <a:pt x="59616" y="15619"/>
                      <a:pt x="59648" y="15630"/>
                      <a:pt x="59676" y="15630"/>
                    </a:cubicBezTo>
                    <a:cubicBezTo>
                      <a:pt x="59723" y="15630"/>
                      <a:pt x="59761" y="15599"/>
                      <a:pt x="59798" y="15537"/>
                    </a:cubicBezTo>
                    <a:cubicBezTo>
                      <a:pt x="60275" y="14662"/>
                      <a:pt x="60713" y="13766"/>
                      <a:pt x="61111" y="12851"/>
                    </a:cubicBezTo>
                    <a:cubicBezTo>
                      <a:pt x="61170" y="12712"/>
                      <a:pt x="61091" y="12652"/>
                      <a:pt x="60972" y="12613"/>
                    </a:cubicBezTo>
                    <a:cubicBezTo>
                      <a:pt x="60514" y="12414"/>
                      <a:pt x="60056" y="12195"/>
                      <a:pt x="59579" y="12016"/>
                    </a:cubicBezTo>
                    <a:cubicBezTo>
                      <a:pt x="59400" y="11936"/>
                      <a:pt x="59380" y="11857"/>
                      <a:pt x="59460" y="11698"/>
                    </a:cubicBezTo>
                    <a:cubicBezTo>
                      <a:pt x="59798" y="10902"/>
                      <a:pt x="60076" y="10086"/>
                      <a:pt x="60355" y="9271"/>
                    </a:cubicBezTo>
                    <a:cubicBezTo>
                      <a:pt x="60382" y="9149"/>
                      <a:pt x="60427" y="9110"/>
                      <a:pt x="60504" y="9110"/>
                    </a:cubicBezTo>
                    <a:cubicBezTo>
                      <a:pt x="60540" y="9110"/>
                      <a:pt x="60582" y="9119"/>
                      <a:pt x="60633" y="9131"/>
                    </a:cubicBezTo>
                    <a:cubicBezTo>
                      <a:pt x="61111" y="9291"/>
                      <a:pt x="61608" y="9450"/>
                      <a:pt x="62086" y="9609"/>
                    </a:cubicBezTo>
                    <a:cubicBezTo>
                      <a:pt x="62132" y="9626"/>
                      <a:pt x="62172" y="9635"/>
                      <a:pt x="62205" y="9635"/>
                    </a:cubicBezTo>
                    <a:cubicBezTo>
                      <a:pt x="62288" y="9635"/>
                      <a:pt x="62336" y="9582"/>
                      <a:pt x="62364" y="9470"/>
                    </a:cubicBezTo>
                    <a:cubicBezTo>
                      <a:pt x="62583" y="8654"/>
                      <a:pt x="62841" y="7838"/>
                      <a:pt x="63001" y="7023"/>
                    </a:cubicBezTo>
                    <a:cubicBezTo>
                      <a:pt x="63120" y="6466"/>
                      <a:pt x="63120" y="6446"/>
                      <a:pt x="62583" y="6346"/>
                    </a:cubicBezTo>
                    <a:cubicBezTo>
                      <a:pt x="62105" y="6267"/>
                      <a:pt x="61648" y="6108"/>
                      <a:pt x="61170" y="6088"/>
                    </a:cubicBezTo>
                    <a:cubicBezTo>
                      <a:pt x="61011" y="6506"/>
                      <a:pt x="60972" y="6963"/>
                      <a:pt x="60852" y="7401"/>
                    </a:cubicBezTo>
                    <a:cubicBezTo>
                      <a:pt x="60713" y="7858"/>
                      <a:pt x="60594" y="8336"/>
                      <a:pt x="60474" y="8793"/>
                    </a:cubicBezTo>
                    <a:cubicBezTo>
                      <a:pt x="60428" y="8917"/>
                      <a:pt x="60382" y="8992"/>
                      <a:pt x="60280" y="8992"/>
                    </a:cubicBezTo>
                    <a:cubicBezTo>
                      <a:pt x="60250" y="8992"/>
                      <a:pt x="60216" y="8986"/>
                      <a:pt x="60176" y="8972"/>
                    </a:cubicBezTo>
                    <a:cubicBezTo>
                      <a:pt x="59519" y="8753"/>
                      <a:pt x="58883" y="8554"/>
                      <a:pt x="58226" y="8336"/>
                    </a:cubicBezTo>
                    <a:cubicBezTo>
                      <a:pt x="57371" y="8077"/>
                      <a:pt x="56516" y="7818"/>
                      <a:pt x="55660" y="7540"/>
                    </a:cubicBezTo>
                    <a:cubicBezTo>
                      <a:pt x="55481" y="7500"/>
                      <a:pt x="55421" y="7421"/>
                      <a:pt x="55481" y="7222"/>
                    </a:cubicBezTo>
                    <a:cubicBezTo>
                      <a:pt x="55700" y="6605"/>
                      <a:pt x="55839" y="5949"/>
                      <a:pt x="55978" y="5312"/>
                    </a:cubicBezTo>
                    <a:cubicBezTo>
                      <a:pt x="56009" y="5173"/>
                      <a:pt x="56053" y="5093"/>
                      <a:pt x="56173" y="5093"/>
                    </a:cubicBezTo>
                    <a:cubicBezTo>
                      <a:pt x="56208" y="5093"/>
                      <a:pt x="56248" y="5100"/>
                      <a:pt x="56297" y="5113"/>
                    </a:cubicBezTo>
                    <a:cubicBezTo>
                      <a:pt x="57868" y="5451"/>
                      <a:pt x="59440" y="5750"/>
                      <a:pt x="61011" y="6068"/>
                    </a:cubicBezTo>
                    <a:cubicBezTo>
                      <a:pt x="61041" y="6078"/>
                      <a:pt x="61066" y="6083"/>
                      <a:pt x="61091" y="6083"/>
                    </a:cubicBezTo>
                    <a:cubicBezTo>
                      <a:pt x="61116" y="6083"/>
                      <a:pt x="61141" y="6078"/>
                      <a:pt x="61170" y="6068"/>
                    </a:cubicBezTo>
                    <a:cubicBezTo>
                      <a:pt x="61290" y="5889"/>
                      <a:pt x="61290" y="5650"/>
                      <a:pt x="61330" y="5431"/>
                    </a:cubicBezTo>
                    <a:cubicBezTo>
                      <a:pt x="61449" y="4656"/>
                      <a:pt x="61588" y="3860"/>
                      <a:pt x="61668" y="3064"/>
                    </a:cubicBezTo>
                    <a:cubicBezTo>
                      <a:pt x="61648" y="3064"/>
                      <a:pt x="61628" y="3044"/>
                      <a:pt x="61628" y="3024"/>
                    </a:cubicBezTo>
                    <a:cubicBezTo>
                      <a:pt x="61031" y="2985"/>
                      <a:pt x="60434" y="2925"/>
                      <a:pt x="59838" y="2865"/>
                    </a:cubicBezTo>
                    <a:cubicBezTo>
                      <a:pt x="59261" y="2825"/>
                      <a:pt x="58684" y="2746"/>
                      <a:pt x="58107" y="2686"/>
                    </a:cubicBezTo>
                    <a:cubicBezTo>
                      <a:pt x="57630" y="2626"/>
                      <a:pt x="57132" y="2587"/>
                      <a:pt x="56635" y="2527"/>
                    </a:cubicBezTo>
                    <a:cubicBezTo>
                      <a:pt x="56555" y="2527"/>
                      <a:pt x="56476" y="2547"/>
                      <a:pt x="56396" y="2547"/>
                    </a:cubicBezTo>
                    <a:cubicBezTo>
                      <a:pt x="56277" y="3283"/>
                      <a:pt x="56197" y="4019"/>
                      <a:pt x="56058" y="4735"/>
                    </a:cubicBezTo>
                    <a:cubicBezTo>
                      <a:pt x="56026" y="4895"/>
                      <a:pt x="55994" y="4991"/>
                      <a:pt x="55858" y="4991"/>
                    </a:cubicBezTo>
                    <a:cubicBezTo>
                      <a:pt x="55825" y="4991"/>
                      <a:pt x="55786" y="4985"/>
                      <a:pt x="55740" y="4974"/>
                    </a:cubicBezTo>
                    <a:cubicBezTo>
                      <a:pt x="55282" y="4854"/>
                      <a:pt x="54825" y="4775"/>
                      <a:pt x="54367" y="4695"/>
                    </a:cubicBezTo>
                    <a:cubicBezTo>
                      <a:pt x="54188" y="4656"/>
                      <a:pt x="54128" y="4596"/>
                      <a:pt x="54168" y="4397"/>
                    </a:cubicBezTo>
                    <a:cubicBezTo>
                      <a:pt x="54268" y="3780"/>
                      <a:pt x="54367" y="3183"/>
                      <a:pt x="54447" y="2567"/>
                    </a:cubicBezTo>
                    <a:cubicBezTo>
                      <a:pt x="54467" y="2447"/>
                      <a:pt x="54487" y="2408"/>
                      <a:pt x="54626" y="2408"/>
                    </a:cubicBezTo>
                    <a:cubicBezTo>
                      <a:pt x="55123" y="2428"/>
                      <a:pt x="55601" y="2487"/>
                      <a:pt x="56078" y="2547"/>
                    </a:cubicBezTo>
                    <a:cubicBezTo>
                      <a:pt x="56128" y="2557"/>
                      <a:pt x="56177" y="2562"/>
                      <a:pt x="56227" y="2562"/>
                    </a:cubicBezTo>
                    <a:cubicBezTo>
                      <a:pt x="56277" y="2562"/>
                      <a:pt x="56327" y="2557"/>
                      <a:pt x="56376" y="2547"/>
                    </a:cubicBezTo>
                    <a:cubicBezTo>
                      <a:pt x="56535" y="2248"/>
                      <a:pt x="56456" y="1930"/>
                      <a:pt x="56496" y="1612"/>
                    </a:cubicBezTo>
                    <a:cubicBezTo>
                      <a:pt x="56555" y="1095"/>
                      <a:pt x="56535" y="578"/>
                      <a:pt x="56555" y="40"/>
                    </a:cubicBezTo>
                    <a:lnTo>
                      <a:pt x="56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3921475" y="3851300"/>
                <a:ext cx="98500" cy="135800"/>
              </a:xfrm>
              <a:custGeom>
                <a:avLst/>
                <a:gdLst/>
                <a:ahLst/>
                <a:cxnLst/>
                <a:rect l="l" t="t" r="r" b="b"/>
                <a:pathLst>
                  <a:path w="3940" h="5432" extrusionOk="0">
                    <a:moveTo>
                      <a:pt x="1711" y="0"/>
                    </a:moveTo>
                    <a:cubicBezTo>
                      <a:pt x="1154" y="279"/>
                      <a:pt x="597" y="518"/>
                      <a:pt x="1" y="736"/>
                    </a:cubicBezTo>
                    <a:cubicBezTo>
                      <a:pt x="399" y="1811"/>
                      <a:pt x="776" y="2865"/>
                      <a:pt x="1174" y="3919"/>
                    </a:cubicBezTo>
                    <a:cubicBezTo>
                      <a:pt x="1373" y="4436"/>
                      <a:pt x="1572" y="4934"/>
                      <a:pt x="1771" y="5431"/>
                    </a:cubicBezTo>
                    <a:cubicBezTo>
                      <a:pt x="2467" y="5232"/>
                      <a:pt x="3104" y="4894"/>
                      <a:pt x="3760" y="4616"/>
                    </a:cubicBezTo>
                    <a:cubicBezTo>
                      <a:pt x="3939" y="4536"/>
                      <a:pt x="3900" y="4397"/>
                      <a:pt x="3820" y="4257"/>
                    </a:cubicBezTo>
                    <a:cubicBezTo>
                      <a:pt x="3561" y="3740"/>
                      <a:pt x="3303" y="3223"/>
                      <a:pt x="3064" y="2706"/>
                    </a:cubicBezTo>
                    <a:cubicBezTo>
                      <a:pt x="2607" y="1811"/>
                      <a:pt x="2169" y="896"/>
                      <a:pt x="1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a:off x="2995975" y="2642325"/>
                <a:ext cx="1539225" cy="805900"/>
              </a:xfrm>
              <a:custGeom>
                <a:avLst/>
                <a:gdLst/>
                <a:ahLst/>
                <a:cxnLst/>
                <a:rect l="l" t="t" r="r" b="b"/>
                <a:pathLst>
                  <a:path w="61569" h="32236" extrusionOk="0">
                    <a:moveTo>
                      <a:pt x="30886" y="1998"/>
                    </a:moveTo>
                    <a:cubicBezTo>
                      <a:pt x="31001" y="1998"/>
                      <a:pt x="31117" y="2001"/>
                      <a:pt x="31232" y="2009"/>
                    </a:cubicBezTo>
                    <a:cubicBezTo>
                      <a:pt x="31488" y="2009"/>
                      <a:pt x="31729" y="2053"/>
                      <a:pt x="31980" y="2053"/>
                    </a:cubicBezTo>
                    <a:cubicBezTo>
                      <a:pt x="32022" y="2053"/>
                      <a:pt x="32065" y="2052"/>
                      <a:pt x="32107" y="2049"/>
                    </a:cubicBezTo>
                    <a:cubicBezTo>
                      <a:pt x="32227" y="2049"/>
                      <a:pt x="32266" y="2109"/>
                      <a:pt x="32266" y="2228"/>
                    </a:cubicBezTo>
                    <a:cubicBezTo>
                      <a:pt x="32286" y="2825"/>
                      <a:pt x="32207" y="3422"/>
                      <a:pt x="32187" y="4019"/>
                    </a:cubicBezTo>
                    <a:cubicBezTo>
                      <a:pt x="32167" y="4078"/>
                      <a:pt x="32167" y="4158"/>
                      <a:pt x="32167" y="4217"/>
                    </a:cubicBezTo>
                    <a:cubicBezTo>
                      <a:pt x="32127" y="5152"/>
                      <a:pt x="32087" y="6107"/>
                      <a:pt x="32067" y="7042"/>
                    </a:cubicBezTo>
                    <a:cubicBezTo>
                      <a:pt x="32050" y="7200"/>
                      <a:pt x="31986" y="7265"/>
                      <a:pt x="31863" y="7265"/>
                    </a:cubicBezTo>
                    <a:cubicBezTo>
                      <a:pt x="31846" y="7265"/>
                      <a:pt x="31828" y="7263"/>
                      <a:pt x="31809" y="7261"/>
                    </a:cubicBezTo>
                    <a:cubicBezTo>
                      <a:pt x="31582" y="7225"/>
                      <a:pt x="31348" y="7218"/>
                      <a:pt x="31116" y="7218"/>
                    </a:cubicBezTo>
                    <a:cubicBezTo>
                      <a:pt x="30961" y="7218"/>
                      <a:pt x="30806" y="7221"/>
                      <a:pt x="30655" y="7221"/>
                    </a:cubicBezTo>
                    <a:cubicBezTo>
                      <a:pt x="30602" y="7218"/>
                      <a:pt x="30550" y="7217"/>
                      <a:pt x="30498" y="7217"/>
                    </a:cubicBezTo>
                    <a:cubicBezTo>
                      <a:pt x="30177" y="7217"/>
                      <a:pt x="29869" y="7264"/>
                      <a:pt x="29561" y="7281"/>
                    </a:cubicBezTo>
                    <a:cubicBezTo>
                      <a:pt x="29501" y="6187"/>
                      <a:pt x="29481" y="5073"/>
                      <a:pt x="29402" y="3979"/>
                    </a:cubicBezTo>
                    <a:cubicBezTo>
                      <a:pt x="29382" y="3422"/>
                      <a:pt x="29342" y="2845"/>
                      <a:pt x="29322" y="2268"/>
                    </a:cubicBezTo>
                    <a:cubicBezTo>
                      <a:pt x="29302" y="2129"/>
                      <a:pt x="29342" y="2049"/>
                      <a:pt x="29521" y="2049"/>
                    </a:cubicBezTo>
                    <a:cubicBezTo>
                      <a:pt x="29967" y="2049"/>
                      <a:pt x="30425" y="1998"/>
                      <a:pt x="30886" y="1998"/>
                    </a:cubicBezTo>
                    <a:close/>
                    <a:moveTo>
                      <a:pt x="20244" y="3918"/>
                    </a:moveTo>
                    <a:cubicBezTo>
                      <a:pt x="20321" y="3918"/>
                      <a:pt x="20340" y="3983"/>
                      <a:pt x="20370" y="4058"/>
                    </a:cubicBezTo>
                    <a:cubicBezTo>
                      <a:pt x="20729" y="5033"/>
                      <a:pt x="21087" y="6008"/>
                      <a:pt x="21445" y="6963"/>
                    </a:cubicBezTo>
                    <a:cubicBezTo>
                      <a:pt x="21644" y="7500"/>
                      <a:pt x="21823" y="8037"/>
                      <a:pt x="22041" y="8574"/>
                    </a:cubicBezTo>
                    <a:cubicBezTo>
                      <a:pt x="22081" y="8673"/>
                      <a:pt x="22121" y="8753"/>
                      <a:pt x="21962" y="8813"/>
                    </a:cubicBezTo>
                    <a:cubicBezTo>
                      <a:pt x="21286" y="9091"/>
                      <a:pt x="20609" y="9370"/>
                      <a:pt x="19953" y="9688"/>
                    </a:cubicBezTo>
                    <a:cubicBezTo>
                      <a:pt x="19933" y="9708"/>
                      <a:pt x="19893" y="9708"/>
                      <a:pt x="19873" y="9728"/>
                    </a:cubicBezTo>
                    <a:cubicBezTo>
                      <a:pt x="19813" y="9728"/>
                      <a:pt x="19774" y="9688"/>
                      <a:pt x="19754" y="9628"/>
                    </a:cubicBezTo>
                    <a:cubicBezTo>
                      <a:pt x="19316" y="8733"/>
                      <a:pt x="18859" y="7838"/>
                      <a:pt x="18421" y="6923"/>
                    </a:cubicBezTo>
                    <a:cubicBezTo>
                      <a:pt x="18162" y="6386"/>
                      <a:pt x="17904" y="5849"/>
                      <a:pt x="17625" y="5312"/>
                    </a:cubicBezTo>
                    <a:cubicBezTo>
                      <a:pt x="17546" y="5133"/>
                      <a:pt x="17566" y="5053"/>
                      <a:pt x="17745" y="4973"/>
                    </a:cubicBezTo>
                    <a:cubicBezTo>
                      <a:pt x="18540" y="4595"/>
                      <a:pt x="19336" y="4237"/>
                      <a:pt x="20152" y="3939"/>
                    </a:cubicBezTo>
                    <a:cubicBezTo>
                      <a:pt x="20190" y="3925"/>
                      <a:pt x="20220" y="3918"/>
                      <a:pt x="20244" y="3918"/>
                    </a:cubicBezTo>
                    <a:close/>
                    <a:moveTo>
                      <a:pt x="46864" y="6670"/>
                    </a:moveTo>
                    <a:cubicBezTo>
                      <a:pt x="46922" y="6670"/>
                      <a:pt x="46986" y="6695"/>
                      <a:pt x="47066" y="6744"/>
                    </a:cubicBezTo>
                    <a:cubicBezTo>
                      <a:pt x="47743" y="7201"/>
                      <a:pt x="48419" y="7679"/>
                      <a:pt x="49076" y="8156"/>
                    </a:cubicBezTo>
                    <a:cubicBezTo>
                      <a:pt x="49215" y="8256"/>
                      <a:pt x="49255" y="8355"/>
                      <a:pt x="49115" y="8494"/>
                    </a:cubicBezTo>
                    <a:cubicBezTo>
                      <a:pt x="48399" y="9429"/>
                      <a:pt x="47683" y="10384"/>
                      <a:pt x="46947" y="11319"/>
                    </a:cubicBezTo>
                    <a:cubicBezTo>
                      <a:pt x="46708" y="11637"/>
                      <a:pt x="46450" y="11956"/>
                      <a:pt x="46191" y="12294"/>
                    </a:cubicBezTo>
                    <a:cubicBezTo>
                      <a:pt x="46171" y="12334"/>
                      <a:pt x="46132" y="12393"/>
                      <a:pt x="46052" y="12393"/>
                    </a:cubicBezTo>
                    <a:cubicBezTo>
                      <a:pt x="46032" y="12373"/>
                      <a:pt x="45992" y="12354"/>
                      <a:pt x="45952" y="12334"/>
                    </a:cubicBezTo>
                    <a:cubicBezTo>
                      <a:pt x="45395" y="11896"/>
                      <a:pt x="44819" y="11478"/>
                      <a:pt x="44202" y="11120"/>
                    </a:cubicBezTo>
                    <a:cubicBezTo>
                      <a:pt x="44023" y="11021"/>
                      <a:pt x="44122" y="10921"/>
                      <a:pt x="44182" y="10802"/>
                    </a:cubicBezTo>
                    <a:cubicBezTo>
                      <a:pt x="44540" y="10245"/>
                      <a:pt x="44898" y="9688"/>
                      <a:pt x="45236" y="9111"/>
                    </a:cubicBezTo>
                    <a:cubicBezTo>
                      <a:pt x="45714" y="8355"/>
                      <a:pt x="46191" y="7619"/>
                      <a:pt x="46629" y="6843"/>
                    </a:cubicBezTo>
                    <a:cubicBezTo>
                      <a:pt x="46712" y="6725"/>
                      <a:pt x="46780" y="6670"/>
                      <a:pt x="46864" y="6670"/>
                    </a:cubicBezTo>
                    <a:close/>
                    <a:moveTo>
                      <a:pt x="19753" y="9856"/>
                    </a:moveTo>
                    <a:cubicBezTo>
                      <a:pt x="19799" y="9856"/>
                      <a:pt x="19839" y="9879"/>
                      <a:pt x="19873" y="9947"/>
                    </a:cubicBezTo>
                    <a:cubicBezTo>
                      <a:pt x="20112" y="10444"/>
                      <a:pt x="20351" y="10941"/>
                      <a:pt x="20589" y="11439"/>
                    </a:cubicBezTo>
                    <a:cubicBezTo>
                      <a:pt x="20609" y="11458"/>
                      <a:pt x="20609" y="11458"/>
                      <a:pt x="20609" y="11478"/>
                    </a:cubicBezTo>
                    <a:cubicBezTo>
                      <a:pt x="20609" y="11558"/>
                      <a:pt x="20569" y="11578"/>
                      <a:pt x="20530" y="11598"/>
                    </a:cubicBezTo>
                    <a:cubicBezTo>
                      <a:pt x="19913" y="11916"/>
                      <a:pt x="19316" y="12234"/>
                      <a:pt x="18739" y="12592"/>
                    </a:cubicBezTo>
                    <a:cubicBezTo>
                      <a:pt x="18712" y="12613"/>
                      <a:pt x="18689" y="12622"/>
                      <a:pt x="18669" y="12622"/>
                    </a:cubicBezTo>
                    <a:cubicBezTo>
                      <a:pt x="18632" y="12622"/>
                      <a:pt x="18606" y="12591"/>
                      <a:pt x="18580" y="12552"/>
                    </a:cubicBezTo>
                    <a:cubicBezTo>
                      <a:pt x="18282" y="12075"/>
                      <a:pt x="18003" y="11598"/>
                      <a:pt x="17705" y="11120"/>
                    </a:cubicBezTo>
                    <a:cubicBezTo>
                      <a:pt x="17625" y="11001"/>
                      <a:pt x="17725" y="10961"/>
                      <a:pt x="17784" y="10941"/>
                    </a:cubicBezTo>
                    <a:cubicBezTo>
                      <a:pt x="18202" y="10683"/>
                      <a:pt x="18640" y="10444"/>
                      <a:pt x="19058" y="10205"/>
                    </a:cubicBezTo>
                    <a:cubicBezTo>
                      <a:pt x="19257" y="10106"/>
                      <a:pt x="19436" y="10006"/>
                      <a:pt x="19634" y="9887"/>
                    </a:cubicBezTo>
                    <a:cubicBezTo>
                      <a:pt x="19678" y="9870"/>
                      <a:pt x="19717" y="9856"/>
                      <a:pt x="19753" y="9856"/>
                    </a:cubicBezTo>
                    <a:close/>
                    <a:moveTo>
                      <a:pt x="46112" y="12565"/>
                    </a:moveTo>
                    <a:cubicBezTo>
                      <a:pt x="46155" y="12565"/>
                      <a:pt x="46204" y="12595"/>
                      <a:pt x="46271" y="12652"/>
                    </a:cubicBezTo>
                    <a:cubicBezTo>
                      <a:pt x="46788" y="13070"/>
                      <a:pt x="47305" y="13487"/>
                      <a:pt x="47783" y="13945"/>
                    </a:cubicBezTo>
                    <a:cubicBezTo>
                      <a:pt x="47822" y="14005"/>
                      <a:pt x="47882" y="14064"/>
                      <a:pt x="47922" y="14124"/>
                    </a:cubicBezTo>
                    <a:cubicBezTo>
                      <a:pt x="47882" y="14204"/>
                      <a:pt x="47862" y="14263"/>
                      <a:pt x="47803" y="14303"/>
                    </a:cubicBezTo>
                    <a:cubicBezTo>
                      <a:pt x="47444" y="14661"/>
                      <a:pt x="47106" y="15019"/>
                      <a:pt x="46788" y="15377"/>
                    </a:cubicBezTo>
                    <a:cubicBezTo>
                      <a:pt x="46746" y="15430"/>
                      <a:pt x="46704" y="15455"/>
                      <a:pt x="46662" y="15455"/>
                    </a:cubicBezTo>
                    <a:cubicBezTo>
                      <a:pt x="46624" y="15455"/>
                      <a:pt x="46587" y="15435"/>
                      <a:pt x="46549" y="15397"/>
                    </a:cubicBezTo>
                    <a:cubicBezTo>
                      <a:pt x="46052" y="14960"/>
                      <a:pt x="45555" y="14502"/>
                      <a:pt x="45018" y="14104"/>
                    </a:cubicBezTo>
                    <a:cubicBezTo>
                      <a:pt x="44898" y="14025"/>
                      <a:pt x="44978" y="13945"/>
                      <a:pt x="45018" y="13865"/>
                    </a:cubicBezTo>
                    <a:cubicBezTo>
                      <a:pt x="45336" y="13468"/>
                      <a:pt x="45654" y="13070"/>
                      <a:pt x="45972" y="12672"/>
                    </a:cubicBezTo>
                    <a:cubicBezTo>
                      <a:pt x="46024" y="12600"/>
                      <a:pt x="46065" y="12565"/>
                      <a:pt x="46112" y="12565"/>
                    </a:cubicBezTo>
                    <a:close/>
                    <a:moveTo>
                      <a:pt x="51633" y="10390"/>
                    </a:moveTo>
                    <a:cubicBezTo>
                      <a:pt x="51669" y="10390"/>
                      <a:pt x="51709" y="10412"/>
                      <a:pt x="51761" y="10464"/>
                    </a:cubicBezTo>
                    <a:cubicBezTo>
                      <a:pt x="52378" y="11100"/>
                      <a:pt x="53034" y="11697"/>
                      <a:pt x="53571" y="12373"/>
                    </a:cubicBezTo>
                    <a:cubicBezTo>
                      <a:pt x="53671" y="12493"/>
                      <a:pt x="53651" y="12552"/>
                      <a:pt x="53551" y="12652"/>
                    </a:cubicBezTo>
                    <a:cubicBezTo>
                      <a:pt x="52736" y="13328"/>
                      <a:pt x="51940" y="14025"/>
                      <a:pt x="51125" y="14721"/>
                    </a:cubicBezTo>
                    <a:cubicBezTo>
                      <a:pt x="50707" y="15079"/>
                      <a:pt x="50289" y="15437"/>
                      <a:pt x="49891" y="15795"/>
                    </a:cubicBezTo>
                    <a:cubicBezTo>
                      <a:pt x="49851" y="15835"/>
                      <a:pt x="49812" y="15875"/>
                      <a:pt x="49752" y="15894"/>
                    </a:cubicBezTo>
                    <a:cubicBezTo>
                      <a:pt x="49712" y="15875"/>
                      <a:pt x="49672" y="15855"/>
                      <a:pt x="49653" y="15815"/>
                    </a:cubicBezTo>
                    <a:cubicBezTo>
                      <a:pt x="49195" y="15238"/>
                      <a:pt x="48678" y="14741"/>
                      <a:pt x="48141" y="14223"/>
                    </a:cubicBezTo>
                    <a:cubicBezTo>
                      <a:pt x="48041" y="14104"/>
                      <a:pt x="48081" y="14064"/>
                      <a:pt x="48161" y="13965"/>
                    </a:cubicBezTo>
                    <a:cubicBezTo>
                      <a:pt x="48439" y="13686"/>
                      <a:pt x="48737" y="13388"/>
                      <a:pt x="49016" y="13070"/>
                    </a:cubicBezTo>
                    <a:cubicBezTo>
                      <a:pt x="49573" y="12473"/>
                      <a:pt x="50150" y="11896"/>
                      <a:pt x="50727" y="11299"/>
                    </a:cubicBezTo>
                    <a:cubicBezTo>
                      <a:pt x="50985" y="11041"/>
                      <a:pt x="51244" y="10762"/>
                      <a:pt x="51503" y="10484"/>
                    </a:cubicBezTo>
                    <a:cubicBezTo>
                      <a:pt x="51548" y="10427"/>
                      <a:pt x="51586" y="10390"/>
                      <a:pt x="51633" y="10390"/>
                    </a:cubicBezTo>
                    <a:close/>
                    <a:moveTo>
                      <a:pt x="9020" y="20163"/>
                    </a:moveTo>
                    <a:cubicBezTo>
                      <a:pt x="9043" y="20163"/>
                      <a:pt x="9071" y="20171"/>
                      <a:pt x="9111" y="20191"/>
                    </a:cubicBezTo>
                    <a:cubicBezTo>
                      <a:pt x="9569" y="20450"/>
                      <a:pt x="10046" y="20709"/>
                      <a:pt x="10524" y="20967"/>
                    </a:cubicBezTo>
                    <a:cubicBezTo>
                      <a:pt x="10583" y="20987"/>
                      <a:pt x="10623" y="21027"/>
                      <a:pt x="10623" y="21106"/>
                    </a:cubicBezTo>
                    <a:cubicBezTo>
                      <a:pt x="10603" y="21146"/>
                      <a:pt x="10583" y="21206"/>
                      <a:pt x="10563" y="21266"/>
                    </a:cubicBezTo>
                    <a:cubicBezTo>
                      <a:pt x="10225" y="21783"/>
                      <a:pt x="10006" y="22360"/>
                      <a:pt x="9748" y="22917"/>
                    </a:cubicBezTo>
                    <a:cubicBezTo>
                      <a:pt x="9707" y="22999"/>
                      <a:pt x="9666" y="23052"/>
                      <a:pt x="9599" y="23052"/>
                    </a:cubicBezTo>
                    <a:cubicBezTo>
                      <a:pt x="9569" y="23052"/>
                      <a:pt x="9533" y="23041"/>
                      <a:pt x="9489" y="23016"/>
                    </a:cubicBezTo>
                    <a:cubicBezTo>
                      <a:pt x="9032" y="22817"/>
                      <a:pt x="8554" y="22618"/>
                      <a:pt x="8097" y="22419"/>
                    </a:cubicBezTo>
                    <a:cubicBezTo>
                      <a:pt x="7957" y="22360"/>
                      <a:pt x="7918" y="22300"/>
                      <a:pt x="7977" y="22161"/>
                    </a:cubicBezTo>
                    <a:cubicBezTo>
                      <a:pt x="8196" y="21683"/>
                      <a:pt x="8395" y="21206"/>
                      <a:pt x="8654" y="20748"/>
                    </a:cubicBezTo>
                    <a:cubicBezTo>
                      <a:pt x="8753" y="20589"/>
                      <a:pt x="8793" y="20410"/>
                      <a:pt x="8912" y="20251"/>
                    </a:cubicBezTo>
                    <a:cubicBezTo>
                      <a:pt x="8952" y="20198"/>
                      <a:pt x="8974" y="20163"/>
                      <a:pt x="9020" y="20163"/>
                    </a:cubicBezTo>
                    <a:close/>
                    <a:moveTo>
                      <a:pt x="58506" y="20347"/>
                    </a:moveTo>
                    <a:cubicBezTo>
                      <a:pt x="58577" y="20347"/>
                      <a:pt x="58595" y="20402"/>
                      <a:pt x="58624" y="20490"/>
                    </a:cubicBezTo>
                    <a:cubicBezTo>
                      <a:pt x="58903" y="21106"/>
                      <a:pt x="59141" y="21743"/>
                      <a:pt x="59360" y="22399"/>
                    </a:cubicBezTo>
                    <a:cubicBezTo>
                      <a:pt x="59440" y="22598"/>
                      <a:pt x="59499" y="22797"/>
                      <a:pt x="59579" y="22996"/>
                    </a:cubicBezTo>
                    <a:cubicBezTo>
                      <a:pt x="59599" y="23096"/>
                      <a:pt x="59619" y="23155"/>
                      <a:pt x="59480" y="23195"/>
                    </a:cubicBezTo>
                    <a:cubicBezTo>
                      <a:pt x="58405" y="23513"/>
                      <a:pt x="57311" y="23852"/>
                      <a:pt x="56237" y="24210"/>
                    </a:cubicBezTo>
                    <a:cubicBezTo>
                      <a:pt x="55700" y="24389"/>
                      <a:pt x="55143" y="24508"/>
                      <a:pt x="54606" y="24747"/>
                    </a:cubicBezTo>
                    <a:cubicBezTo>
                      <a:pt x="54805" y="25443"/>
                      <a:pt x="54984" y="26159"/>
                      <a:pt x="55183" y="26855"/>
                    </a:cubicBezTo>
                    <a:cubicBezTo>
                      <a:pt x="55242" y="27074"/>
                      <a:pt x="55203" y="27194"/>
                      <a:pt x="54944" y="27233"/>
                    </a:cubicBezTo>
                    <a:cubicBezTo>
                      <a:pt x="54467" y="27313"/>
                      <a:pt x="53989" y="27412"/>
                      <a:pt x="53532" y="27512"/>
                    </a:cubicBezTo>
                    <a:cubicBezTo>
                      <a:pt x="53495" y="27524"/>
                      <a:pt x="53465" y="27530"/>
                      <a:pt x="53439" y="27530"/>
                    </a:cubicBezTo>
                    <a:cubicBezTo>
                      <a:pt x="53380" y="27530"/>
                      <a:pt x="53347" y="27496"/>
                      <a:pt x="53333" y="27412"/>
                    </a:cubicBezTo>
                    <a:cubicBezTo>
                      <a:pt x="53174" y="26776"/>
                      <a:pt x="53014" y="26159"/>
                      <a:pt x="52855" y="25542"/>
                    </a:cubicBezTo>
                    <a:cubicBezTo>
                      <a:pt x="52796" y="25363"/>
                      <a:pt x="52875" y="25304"/>
                      <a:pt x="53014" y="25264"/>
                    </a:cubicBezTo>
                    <a:cubicBezTo>
                      <a:pt x="53452" y="25125"/>
                      <a:pt x="53890" y="24985"/>
                      <a:pt x="54327" y="24846"/>
                    </a:cubicBezTo>
                    <a:cubicBezTo>
                      <a:pt x="54427" y="24826"/>
                      <a:pt x="54506" y="24787"/>
                      <a:pt x="54606" y="24747"/>
                    </a:cubicBezTo>
                    <a:cubicBezTo>
                      <a:pt x="54646" y="24627"/>
                      <a:pt x="54586" y="24508"/>
                      <a:pt x="54546" y="24389"/>
                    </a:cubicBezTo>
                    <a:cubicBezTo>
                      <a:pt x="54327" y="23792"/>
                      <a:pt x="54108" y="23175"/>
                      <a:pt x="53870" y="22578"/>
                    </a:cubicBezTo>
                    <a:cubicBezTo>
                      <a:pt x="53810" y="22419"/>
                      <a:pt x="53810" y="22360"/>
                      <a:pt x="53969" y="22280"/>
                    </a:cubicBezTo>
                    <a:cubicBezTo>
                      <a:pt x="55461" y="21663"/>
                      <a:pt x="56933" y="21027"/>
                      <a:pt x="58405" y="20370"/>
                    </a:cubicBezTo>
                    <a:cubicBezTo>
                      <a:pt x="58448" y="20354"/>
                      <a:pt x="58481" y="20347"/>
                      <a:pt x="58506" y="20347"/>
                    </a:cubicBezTo>
                    <a:close/>
                    <a:moveTo>
                      <a:pt x="29561" y="0"/>
                    </a:moveTo>
                    <a:cubicBezTo>
                      <a:pt x="29183" y="0"/>
                      <a:pt x="29203" y="0"/>
                      <a:pt x="29183" y="398"/>
                    </a:cubicBezTo>
                    <a:cubicBezTo>
                      <a:pt x="29163" y="856"/>
                      <a:pt x="29263" y="1333"/>
                      <a:pt x="29223" y="1791"/>
                    </a:cubicBezTo>
                    <a:cubicBezTo>
                      <a:pt x="29223" y="1910"/>
                      <a:pt x="29223" y="2009"/>
                      <a:pt x="29083" y="2009"/>
                    </a:cubicBezTo>
                    <a:cubicBezTo>
                      <a:pt x="28865" y="2029"/>
                      <a:pt x="28666" y="2049"/>
                      <a:pt x="28467" y="2069"/>
                    </a:cubicBezTo>
                    <a:cubicBezTo>
                      <a:pt x="27711" y="2089"/>
                      <a:pt x="26975" y="2188"/>
                      <a:pt x="26239" y="2328"/>
                    </a:cubicBezTo>
                    <a:cubicBezTo>
                      <a:pt x="26219" y="2328"/>
                      <a:pt x="26199" y="2348"/>
                      <a:pt x="26179" y="2367"/>
                    </a:cubicBezTo>
                    <a:cubicBezTo>
                      <a:pt x="26318" y="2865"/>
                      <a:pt x="26358" y="3382"/>
                      <a:pt x="26438" y="3899"/>
                    </a:cubicBezTo>
                    <a:cubicBezTo>
                      <a:pt x="26557" y="4635"/>
                      <a:pt x="26676" y="5371"/>
                      <a:pt x="26776" y="6107"/>
                    </a:cubicBezTo>
                    <a:cubicBezTo>
                      <a:pt x="26836" y="6505"/>
                      <a:pt x="26915" y="6903"/>
                      <a:pt x="26955" y="7301"/>
                    </a:cubicBezTo>
                    <a:cubicBezTo>
                      <a:pt x="26975" y="7380"/>
                      <a:pt x="26995" y="7460"/>
                      <a:pt x="27035" y="7540"/>
                    </a:cubicBezTo>
                    <a:lnTo>
                      <a:pt x="29561" y="7281"/>
                    </a:lnTo>
                    <a:lnTo>
                      <a:pt x="29561" y="7281"/>
                    </a:lnTo>
                    <a:cubicBezTo>
                      <a:pt x="29481" y="7818"/>
                      <a:pt x="29561" y="8335"/>
                      <a:pt x="29581" y="8852"/>
                    </a:cubicBezTo>
                    <a:cubicBezTo>
                      <a:pt x="29601" y="9091"/>
                      <a:pt x="29561" y="9230"/>
                      <a:pt x="29263" y="9250"/>
                    </a:cubicBezTo>
                    <a:cubicBezTo>
                      <a:pt x="28686" y="9270"/>
                      <a:pt x="28109" y="9310"/>
                      <a:pt x="27532" y="9429"/>
                    </a:cubicBezTo>
                    <a:cubicBezTo>
                      <a:pt x="27515" y="9432"/>
                      <a:pt x="27499" y="9433"/>
                      <a:pt x="27484" y="9433"/>
                    </a:cubicBezTo>
                    <a:cubicBezTo>
                      <a:pt x="27378" y="9433"/>
                      <a:pt x="27328" y="9370"/>
                      <a:pt x="27293" y="9230"/>
                    </a:cubicBezTo>
                    <a:cubicBezTo>
                      <a:pt x="27194" y="8673"/>
                      <a:pt x="27154" y="8097"/>
                      <a:pt x="27035" y="7540"/>
                    </a:cubicBezTo>
                    <a:cubicBezTo>
                      <a:pt x="26991" y="7535"/>
                      <a:pt x="26948" y="7533"/>
                      <a:pt x="26905" y="7533"/>
                    </a:cubicBezTo>
                    <a:cubicBezTo>
                      <a:pt x="26558" y="7533"/>
                      <a:pt x="26237" y="7663"/>
                      <a:pt x="25901" y="7699"/>
                    </a:cubicBezTo>
                    <a:cubicBezTo>
                      <a:pt x="25523" y="7758"/>
                      <a:pt x="25145" y="7838"/>
                      <a:pt x="24787" y="7957"/>
                    </a:cubicBezTo>
                    <a:cubicBezTo>
                      <a:pt x="24743" y="7969"/>
                      <a:pt x="24706" y="7975"/>
                      <a:pt x="24675" y="7975"/>
                    </a:cubicBezTo>
                    <a:cubicBezTo>
                      <a:pt x="24552" y="7975"/>
                      <a:pt x="24520" y="7886"/>
                      <a:pt x="24488" y="7758"/>
                    </a:cubicBezTo>
                    <a:cubicBezTo>
                      <a:pt x="24210" y="6664"/>
                      <a:pt x="23931" y="5590"/>
                      <a:pt x="23653" y="4516"/>
                    </a:cubicBezTo>
                    <a:cubicBezTo>
                      <a:pt x="23514" y="3999"/>
                      <a:pt x="23374" y="3481"/>
                      <a:pt x="23235" y="2964"/>
                    </a:cubicBezTo>
                    <a:cubicBezTo>
                      <a:pt x="23215" y="2964"/>
                      <a:pt x="23195" y="2944"/>
                      <a:pt x="23175" y="2944"/>
                    </a:cubicBezTo>
                    <a:cubicBezTo>
                      <a:pt x="22300" y="3143"/>
                      <a:pt x="21425" y="3442"/>
                      <a:pt x="20569" y="3740"/>
                    </a:cubicBezTo>
                    <a:cubicBezTo>
                      <a:pt x="20507" y="3763"/>
                      <a:pt x="20456" y="3774"/>
                      <a:pt x="20413" y="3774"/>
                    </a:cubicBezTo>
                    <a:cubicBezTo>
                      <a:pt x="20305" y="3774"/>
                      <a:pt x="20248" y="3703"/>
                      <a:pt x="20191" y="3561"/>
                    </a:cubicBezTo>
                    <a:cubicBezTo>
                      <a:pt x="20032" y="3103"/>
                      <a:pt x="19853" y="2646"/>
                      <a:pt x="19674" y="2168"/>
                    </a:cubicBezTo>
                    <a:cubicBezTo>
                      <a:pt x="19646" y="2071"/>
                      <a:pt x="19609" y="2022"/>
                      <a:pt x="19541" y="2022"/>
                    </a:cubicBezTo>
                    <a:cubicBezTo>
                      <a:pt x="19512" y="2022"/>
                      <a:pt x="19477" y="2031"/>
                      <a:pt x="19436" y="2049"/>
                    </a:cubicBezTo>
                    <a:cubicBezTo>
                      <a:pt x="18520" y="2387"/>
                      <a:pt x="17625" y="2765"/>
                      <a:pt x="16750" y="3203"/>
                    </a:cubicBezTo>
                    <a:cubicBezTo>
                      <a:pt x="16591" y="3282"/>
                      <a:pt x="16591" y="3362"/>
                      <a:pt x="16651" y="3501"/>
                    </a:cubicBezTo>
                    <a:cubicBezTo>
                      <a:pt x="16889" y="3939"/>
                      <a:pt x="17088" y="4377"/>
                      <a:pt x="17327" y="4814"/>
                    </a:cubicBezTo>
                    <a:cubicBezTo>
                      <a:pt x="17426" y="4993"/>
                      <a:pt x="17367" y="5093"/>
                      <a:pt x="17208" y="5192"/>
                    </a:cubicBezTo>
                    <a:cubicBezTo>
                      <a:pt x="17148" y="5212"/>
                      <a:pt x="17088" y="5252"/>
                      <a:pt x="17029" y="5272"/>
                    </a:cubicBezTo>
                    <a:cubicBezTo>
                      <a:pt x="16332" y="5610"/>
                      <a:pt x="15676" y="6008"/>
                      <a:pt x="14999" y="6386"/>
                    </a:cubicBezTo>
                    <a:cubicBezTo>
                      <a:pt x="14801" y="6505"/>
                      <a:pt x="14761" y="6624"/>
                      <a:pt x="14900" y="6823"/>
                    </a:cubicBezTo>
                    <a:cubicBezTo>
                      <a:pt x="15139" y="7142"/>
                      <a:pt x="15338" y="7480"/>
                      <a:pt x="15537" y="7818"/>
                    </a:cubicBezTo>
                    <a:cubicBezTo>
                      <a:pt x="16153" y="8813"/>
                      <a:pt x="16790" y="9807"/>
                      <a:pt x="17406" y="10802"/>
                    </a:cubicBezTo>
                    <a:cubicBezTo>
                      <a:pt x="17506" y="10961"/>
                      <a:pt x="17486" y="11041"/>
                      <a:pt x="17327" y="11140"/>
                    </a:cubicBezTo>
                    <a:cubicBezTo>
                      <a:pt x="16730" y="11498"/>
                      <a:pt x="16173" y="11916"/>
                      <a:pt x="15616" y="12354"/>
                    </a:cubicBezTo>
                    <a:cubicBezTo>
                      <a:pt x="15576" y="12387"/>
                      <a:pt x="15545" y="12400"/>
                      <a:pt x="15520" y="12400"/>
                    </a:cubicBezTo>
                    <a:cubicBezTo>
                      <a:pt x="15468" y="12400"/>
                      <a:pt x="15437" y="12347"/>
                      <a:pt x="15397" y="12294"/>
                    </a:cubicBezTo>
                    <a:cubicBezTo>
                      <a:pt x="15159" y="11995"/>
                      <a:pt x="14940" y="11697"/>
                      <a:pt x="14701" y="11399"/>
                    </a:cubicBezTo>
                    <a:cubicBezTo>
                      <a:pt x="13965" y="10444"/>
                      <a:pt x="13229" y="9489"/>
                      <a:pt x="12493" y="8554"/>
                    </a:cubicBezTo>
                    <a:cubicBezTo>
                      <a:pt x="12334" y="8375"/>
                      <a:pt x="12334" y="8256"/>
                      <a:pt x="12533" y="8136"/>
                    </a:cubicBezTo>
                    <a:cubicBezTo>
                      <a:pt x="12732" y="8017"/>
                      <a:pt x="12911" y="7858"/>
                      <a:pt x="13090" y="7738"/>
                    </a:cubicBezTo>
                    <a:cubicBezTo>
                      <a:pt x="13587" y="7380"/>
                      <a:pt x="14084" y="7042"/>
                      <a:pt x="14602" y="6704"/>
                    </a:cubicBezTo>
                    <a:cubicBezTo>
                      <a:pt x="14701" y="6644"/>
                      <a:pt x="14840" y="6605"/>
                      <a:pt x="14741" y="6445"/>
                    </a:cubicBezTo>
                    <a:cubicBezTo>
                      <a:pt x="14442" y="5968"/>
                      <a:pt x="14144" y="5510"/>
                      <a:pt x="13866" y="5053"/>
                    </a:cubicBezTo>
                    <a:cubicBezTo>
                      <a:pt x="13810" y="4964"/>
                      <a:pt x="13761" y="4925"/>
                      <a:pt x="13700" y="4925"/>
                    </a:cubicBezTo>
                    <a:cubicBezTo>
                      <a:pt x="13652" y="4925"/>
                      <a:pt x="13598" y="4949"/>
                      <a:pt x="13527" y="4993"/>
                    </a:cubicBezTo>
                    <a:cubicBezTo>
                      <a:pt x="12771" y="5491"/>
                      <a:pt x="11996" y="6008"/>
                      <a:pt x="11260" y="6565"/>
                    </a:cubicBezTo>
                    <a:cubicBezTo>
                      <a:pt x="11100" y="6704"/>
                      <a:pt x="11081" y="6823"/>
                      <a:pt x="11220" y="6983"/>
                    </a:cubicBezTo>
                    <a:cubicBezTo>
                      <a:pt x="11538" y="7380"/>
                      <a:pt x="11817" y="7778"/>
                      <a:pt x="12135" y="8156"/>
                    </a:cubicBezTo>
                    <a:cubicBezTo>
                      <a:pt x="12234" y="8276"/>
                      <a:pt x="12214" y="8315"/>
                      <a:pt x="12095" y="8415"/>
                    </a:cubicBezTo>
                    <a:cubicBezTo>
                      <a:pt x="11419" y="8972"/>
                      <a:pt x="10742" y="9529"/>
                      <a:pt x="10106" y="10145"/>
                    </a:cubicBezTo>
                    <a:cubicBezTo>
                      <a:pt x="10054" y="10197"/>
                      <a:pt x="10014" y="10219"/>
                      <a:pt x="9976" y="10219"/>
                    </a:cubicBezTo>
                    <a:cubicBezTo>
                      <a:pt x="9927" y="10219"/>
                      <a:pt x="9884" y="10182"/>
                      <a:pt x="9827" y="10126"/>
                    </a:cubicBezTo>
                    <a:cubicBezTo>
                      <a:pt x="9489" y="9768"/>
                      <a:pt x="9151" y="9429"/>
                      <a:pt x="8813" y="9051"/>
                    </a:cubicBezTo>
                    <a:cubicBezTo>
                      <a:pt x="8743" y="8962"/>
                      <a:pt x="8679" y="8922"/>
                      <a:pt x="8611" y="8922"/>
                    </a:cubicBezTo>
                    <a:cubicBezTo>
                      <a:pt x="8544" y="8922"/>
                      <a:pt x="8475" y="8962"/>
                      <a:pt x="8395" y="9031"/>
                    </a:cubicBezTo>
                    <a:cubicBezTo>
                      <a:pt x="7719" y="9668"/>
                      <a:pt x="7122" y="10364"/>
                      <a:pt x="6485" y="11041"/>
                    </a:cubicBezTo>
                    <a:cubicBezTo>
                      <a:pt x="6346" y="11180"/>
                      <a:pt x="6386" y="11299"/>
                      <a:pt x="6525" y="11419"/>
                    </a:cubicBezTo>
                    <a:cubicBezTo>
                      <a:pt x="6923" y="11737"/>
                      <a:pt x="7301" y="12075"/>
                      <a:pt x="7679" y="12393"/>
                    </a:cubicBezTo>
                    <a:cubicBezTo>
                      <a:pt x="7739" y="12453"/>
                      <a:pt x="7795" y="12480"/>
                      <a:pt x="7848" y="12480"/>
                    </a:cubicBezTo>
                    <a:cubicBezTo>
                      <a:pt x="7917" y="12480"/>
                      <a:pt x="7980" y="12433"/>
                      <a:pt x="8037" y="12354"/>
                    </a:cubicBezTo>
                    <a:cubicBezTo>
                      <a:pt x="8574" y="11677"/>
                      <a:pt x="9211" y="11100"/>
                      <a:pt x="9807" y="10484"/>
                    </a:cubicBezTo>
                    <a:cubicBezTo>
                      <a:pt x="9870" y="10432"/>
                      <a:pt x="9916" y="10401"/>
                      <a:pt x="9960" y="10401"/>
                    </a:cubicBezTo>
                    <a:cubicBezTo>
                      <a:pt x="10000" y="10401"/>
                      <a:pt x="10038" y="10427"/>
                      <a:pt x="10086" y="10484"/>
                    </a:cubicBezTo>
                    <a:cubicBezTo>
                      <a:pt x="10404" y="10822"/>
                      <a:pt x="10723" y="11140"/>
                      <a:pt x="11041" y="11478"/>
                    </a:cubicBezTo>
                    <a:cubicBezTo>
                      <a:pt x="11837" y="12294"/>
                      <a:pt x="12592" y="13129"/>
                      <a:pt x="13388" y="13945"/>
                    </a:cubicBezTo>
                    <a:cubicBezTo>
                      <a:pt x="13527" y="14084"/>
                      <a:pt x="13527" y="14144"/>
                      <a:pt x="13388" y="14283"/>
                    </a:cubicBezTo>
                    <a:cubicBezTo>
                      <a:pt x="12891" y="14761"/>
                      <a:pt x="12394" y="15258"/>
                      <a:pt x="11976" y="15795"/>
                    </a:cubicBezTo>
                    <a:cubicBezTo>
                      <a:pt x="11932" y="15854"/>
                      <a:pt x="11891" y="15874"/>
                      <a:pt x="11852" y="15874"/>
                    </a:cubicBezTo>
                    <a:cubicBezTo>
                      <a:pt x="11786" y="15874"/>
                      <a:pt x="11728" y="15813"/>
                      <a:pt x="11677" y="15775"/>
                    </a:cubicBezTo>
                    <a:cubicBezTo>
                      <a:pt x="11299" y="15457"/>
                      <a:pt x="10921" y="15119"/>
                      <a:pt x="10544" y="14800"/>
                    </a:cubicBezTo>
                    <a:cubicBezTo>
                      <a:pt x="9708" y="14084"/>
                      <a:pt x="8873" y="13388"/>
                      <a:pt x="8057" y="12672"/>
                    </a:cubicBezTo>
                    <a:cubicBezTo>
                      <a:pt x="7980" y="12595"/>
                      <a:pt x="7918" y="12562"/>
                      <a:pt x="7863" y="12562"/>
                    </a:cubicBezTo>
                    <a:cubicBezTo>
                      <a:pt x="7789" y="12562"/>
                      <a:pt x="7727" y="12621"/>
                      <a:pt x="7659" y="12712"/>
                    </a:cubicBezTo>
                    <a:cubicBezTo>
                      <a:pt x="7142" y="13368"/>
                      <a:pt x="6605" y="14005"/>
                      <a:pt x="6127" y="14701"/>
                    </a:cubicBezTo>
                    <a:cubicBezTo>
                      <a:pt x="6062" y="14799"/>
                      <a:pt x="6008" y="14844"/>
                      <a:pt x="5946" y="14844"/>
                    </a:cubicBezTo>
                    <a:cubicBezTo>
                      <a:pt x="5896" y="14844"/>
                      <a:pt x="5841" y="14814"/>
                      <a:pt x="5769" y="14761"/>
                    </a:cubicBezTo>
                    <a:cubicBezTo>
                      <a:pt x="5371" y="14462"/>
                      <a:pt x="4954" y="14204"/>
                      <a:pt x="4556" y="13905"/>
                    </a:cubicBezTo>
                    <a:cubicBezTo>
                      <a:pt x="4489" y="13864"/>
                      <a:pt x="4437" y="13843"/>
                      <a:pt x="4391" y="13843"/>
                    </a:cubicBezTo>
                    <a:cubicBezTo>
                      <a:pt x="4327" y="13843"/>
                      <a:pt x="4276" y="13884"/>
                      <a:pt x="4218" y="13965"/>
                    </a:cubicBezTo>
                    <a:cubicBezTo>
                      <a:pt x="4118" y="14124"/>
                      <a:pt x="4019" y="14283"/>
                      <a:pt x="3899" y="14442"/>
                    </a:cubicBezTo>
                    <a:cubicBezTo>
                      <a:pt x="3482" y="15079"/>
                      <a:pt x="3084" y="15715"/>
                      <a:pt x="2726" y="16392"/>
                    </a:cubicBezTo>
                    <a:cubicBezTo>
                      <a:pt x="2666" y="16491"/>
                      <a:pt x="2606" y="16591"/>
                      <a:pt x="2746" y="16670"/>
                    </a:cubicBezTo>
                    <a:cubicBezTo>
                      <a:pt x="3303" y="16929"/>
                      <a:pt x="3800" y="17307"/>
                      <a:pt x="4357" y="17546"/>
                    </a:cubicBezTo>
                    <a:cubicBezTo>
                      <a:pt x="4795" y="16849"/>
                      <a:pt x="5232" y="16153"/>
                      <a:pt x="5650" y="15457"/>
                    </a:cubicBezTo>
                    <a:cubicBezTo>
                      <a:pt x="5824" y="15175"/>
                      <a:pt x="5897" y="15046"/>
                      <a:pt x="6008" y="15046"/>
                    </a:cubicBezTo>
                    <a:cubicBezTo>
                      <a:pt x="6101" y="15046"/>
                      <a:pt x="6220" y="15135"/>
                      <a:pt x="6446" y="15298"/>
                    </a:cubicBezTo>
                    <a:cubicBezTo>
                      <a:pt x="7241" y="15855"/>
                      <a:pt x="8037" y="16412"/>
                      <a:pt x="8833" y="16969"/>
                    </a:cubicBezTo>
                    <a:cubicBezTo>
                      <a:pt x="9270" y="17247"/>
                      <a:pt x="9688" y="17546"/>
                      <a:pt x="10106" y="17824"/>
                    </a:cubicBezTo>
                    <a:cubicBezTo>
                      <a:pt x="10205" y="17904"/>
                      <a:pt x="10285" y="17963"/>
                      <a:pt x="10185" y="18103"/>
                    </a:cubicBezTo>
                    <a:cubicBezTo>
                      <a:pt x="9748" y="18660"/>
                      <a:pt x="9410" y="19276"/>
                      <a:pt x="9052" y="19893"/>
                    </a:cubicBezTo>
                    <a:cubicBezTo>
                      <a:pt x="9004" y="19965"/>
                      <a:pt x="8963" y="20000"/>
                      <a:pt x="8908" y="20000"/>
                    </a:cubicBezTo>
                    <a:cubicBezTo>
                      <a:pt x="8872" y="20000"/>
                      <a:pt x="8829" y="19984"/>
                      <a:pt x="8773" y="19953"/>
                    </a:cubicBezTo>
                    <a:cubicBezTo>
                      <a:pt x="7400" y="19197"/>
                      <a:pt x="6028" y="18421"/>
                      <a:pt x="4655" y="17665"/>
                    </a:cubicBezTo>
                    <a:cubicBezTo>
                      <a:pt x="4556" y="17605"/>
                      <a:pt x="4476" y="17546"/>
                      <a:pt x="4377" y="17546"/>
                    </a:cubicBezTo>
                    <a:cubicBezTo>
                      <a:pt x="4257" y="17645"/>
                      <a:pt x="4198" y="17784"/>
                      <a:pt x="4138" y="17904"/>
                    </a:cubicBezTo>
                    <a:cubicBezTo>
                      <a:pt x="3760" y="18600"/>
                      <a:pt x="3402" y="19276"/>
                      <a:pt x="3104" y="20012"/>
                    </a:cubicBezTo>
                    <a:cubicBezTo>
                      <a:pt x="3056" y="20143"/>
                      <a:pt x="2987" y="20196"/>
                      <a:pt x="2901" y="20196"/>
                    </a:cubicBezTo>
                    <a:cubicBezTo>
                      <a:pt x="2844" y="20196"/>
                      <a:pt x="2778" y="20172"/>
                      <a:pt x="2706" y="20132"/>
                    </a:cubicBezTo>
                    <a:cubicBezTo>
                      <a:pt x="2388" y="19992"/>
                      <a:pt x="2069" y="19853"/>
                      <a:pt x="1731" y="19734"/>
                    </a:cubicBezTo>
                    <a:cubicBezTo>
                      <a:pt x="1518" y="19642"/>
                      <a:pt x="1386" y="19589"/>
                      <a:pt x="1292" y="19589"/>
                    </a:cubicBezTo>
                    <a:cubicBezTo>
                      <a:pt x="1139" y="19589"/>
                      <a:pt x="1083" y="19728"/>
                      <a:pt x="935" y="20072"/>
                    </a:cubicBezTo>
                    <a:cubicBezTo>
                      <a:pt x="617" y="20828"/>
                      <a:pt x="358" y="21604"/>
                      <a:pt x="100" y="22380"/>
                    </a:cubicBezTo>
                    <a:cubicBezTo>
                      <a:pt x="60" y="22459"/>
                      <a:pt x="0" y="22559"/>
                      <a:pt x="160" y="22618"/>
                    </a:cubicBezTo>
                    <a:cubicBezTo>
                      <a:pt x="697" y="22817"/>
                      <a:pt x="1254" y="22956"/>
                      <a:pt x="1791" y="23135"/>
                    </a:cubicBezTo>
                    <a:cubicBezTo>
                      <a:pt x="1820" y="23144"/>
                      <a:pt x="1845" y="23148"/>
                      <a:pt x="1866" y="23148"/>
                    </a:cubicBezTo>
                    <a:cubicBezTo>
                      <a:pt x="1947" y="23148"/>
                      <a:pt x="1978" y="23091"/>
                      <a:pt x="2010" y="22996"/>
                    </a:cubicBezTo>
                    <a:cubicBezTo>
                      <a:pt x="2288" y="22161"/>
                      <a:pt x="2606" y="21345"/>
                      <a:pt x="2925" y="20529"/>
                    </a:cubicBezTo>
                    <a:cubicBezTo>
                      <a:pt x="2981" y="20417"/>
                      <a:pt x="3017" y="20364"/>
                      <a:pt x="3090" y="20364"/>
                    </a:cubicBezTo>
                    <a:cubicBezTo>
                      <a:pt x="3120" y="20364"/>
                      <a:pt x="3157" y="20373"/>
                      <a:pt x="3203" y="20390"/>
                    </a:cubicBezTo>
                    <a:cubicBezTo>
                      <a:pt x="4019" y="20748"/>
                      <a:pt x="4834" y="21106"/>
                      <a:pt x="5650" y="21445"/>
                    </a:cubicBezTo>
                    <a:cubicBezTo>
                      <a:pt x="6306" y="21723"/>
                      <a:pt x="6963" y="22002"/>
                      <a:pt x="7619" y="22280"/>
                    </a:cubicBezTo>
                    <a:cubicBezTo>
                      <a:pt x="7719" y="22320"/>
                      <a:pt x="7818" y="22360"/>
                      <a:pt x="7759" y="22519"/>
                    </a:cubicBezTo>
                    <a:cubicBezTo>
                      <a:pt x="7480" y="23175"/>
                      <a:pt x="7221" y="23832"/>
                      <a:pt x="7003" y="24508"/>
                    </a:cubicBezTo>
                    <a:cubicBezTo>
                      <a:pt x="6974" y="24622"/>
                      <a:pt x="6925" y="24665"/>
                      <a:pt x="6840" y="24665"/>
                    </a:cubicBezTo>
                    <a:cubicBezTo>
                      <a:pt x="6807" y="24665"/>
                      <a:pt x="6769" y="24658"/>
                      <a:pt x="6724" y="24647"/>
                    </a:cubicBezTo>
                    <a:cubicBezTo>
                      <a:pt x="6326" y="24508"/>
                      <a:pt x="5928" y="24389"/>
                      <a:pt x="5531" y="24249"/>
                    </a:cubicBezTo>
                    <a:cubicBezTo>
                      <a:pt x="4834" y="24031"/>
                      <a:pt x="4138" y="23812"/>
                      <a:pt x="3442" y="23593"/>
                    </a:cubicBezTo>
                    <a:cubicBezTo>
                      <a:pt x="3024" y="23474"/>
                      <a:pt x="2586" y="23334"/>
                      <a:pt x="2149" y="23215"/>
                    </a:cubicBezTo>
                    <a:cubicBezTo>
                      <a:pt x="2107" y="23201"/>
                      <a:pt x="2068" y="23192"/>
                      <a:pt x="2033" y="23192"/>
                    </a:cubicBezTo>
                    <a:cubicBezTo>
                      <a:pt x="1967" y="23192"/>
                      <a:pt x="1916" y="23224"/>
                      <a:pt x="1890" y="23314"/>
                    </a:cubicBezTo>
                    <a:cubicBezTo>
                      <a:pt x="1831" y="23474"/>
                      <a:pt x="1771" y="23653"/>
                      <a:pt x="1711" y="23832"/>
                    </a:cubicBezTo>
                    <a:cubicBezTo>
                      <a:pt x="1492" y="24588"/>
                      <a:pt x="1313" y="25344"/>
                      <a:pt x="1154" y="26119"/>
                    </a:cubicBezTo>
                    <a:cubicBezTo>
                      <a:pt x="1174" y="26119"/>
                      <a:pt x="1174" y="26139"/>
                      <a:pt x="1194" y="26159"/>
                    </a:cubicBezTo>
                    <a:cubicBezTo>
                      <a:pt x="2049" y="26318"/>
                      <a:pt x="2905" y="26497"/>
                      <a:pt x="3760" y="26676"/>
                    </a:cubicBezTo>
                    <a:cubicBezTo>
                      <a:pt x="4556" y="26835"/>
                      <a:pt x="5352" y="27015"/>
                      <a:pt x="6127" y="27174"/>
                    </a:cubicBezTo>
                    <a:cubicBezTo>
                      <a:pt x="6207" y="27174"/>
                      <a:pt x="6267" y="27154"/>
                      <a:pt x="6346" y="27154"/>
                    </a:cubicBezTo>
                    <a:cubicBezTo>
                      <a:pt x="6505" y="26716"/>
                      <a:pt x="6565" y="26239"/>
                      <a:pt x="6704" y="25781"/>
                    </a:cubicBezTo>
                    <a:cubicBezTo>
                      <a:pt x="6784" y="25503"/>
                      <a:pt x="6863" y="25224"/>
                      <a:pt x="6923" y="24946"/>
                    </a:cubicBezTo>
                    <a:cubicBezTo>
                      <a:pt x="6953" y="24840"/>
                      <a:pt x="7006" y="24792"/>
                      <a:pt x="7082" y="24792"/>
                    </a:cubicBezTo>
                    <a:cubicBezTo>
                      <a:pt x="7106" y="24792"/>
                      <a:pt x="7133" y="24797"/>
                      <a:pt x="7162" y="24806"/>
                    </a:cubicBezTo>
                    <a:cubicBezTo>
                      <a:pt x="7619" y="24966"/>
                      <a:pt x="8097" y="25105"/>
                      <a:pt x="8554" y="25244"/>
                    </a:cubicBezTo>
                    <a:cubicBezTo>
                      <a:pt x="8631" y="25275"/>
                      <a:pt x="8707" y="25317"/>
                      <a:pt x="8783" y="25317"/>
                    </a:cubicBezTo>
                    <a:cubicBezTo>
                      <a:pt x="8806" y="25317"/>
                      <a:pt x="8830" y="25313"/>
                      <a:pt x="8853" y="25304"/>
                    </a:cubicBezTo>
                    <a:cubicBezTo>
                      <a:pt x="9111" y="24787"/>
                      <a:pt x="9231" y="24230"/>
                      <a:pt x="9449" y="23712"/>
                    </a:cubicBezTo>
                    <a:cubicBezTo>
                      <a:pt x="9584" y="23383"/>
                      <a:pt x="9628" y="23248"/>
                      <a:pt x="9771" y="23248"/>
                    </a:cubicBezTo>
                    <a:cubicBezTo>
                      <a:pt x="9861" y="23248"/>
                      <a:pt x="9990" y="23302"/>
                      <a:pt x="10205" y="23394"/>
                    </a:cubicBezTo>
                    <a:cubicBezTo>
                      <a:pt x="11538" y="23971"/>
                      <a:pt x="12871" y="24548"/>
                      <a:pt x="14224" y="25125"/>
                    </a:cubicBezTo>
                    <a:cubicBezTo>
                      <a:pt x="14462" y="24548"/>
                      <a:pt x="14741" y="23971"/>
                      <a:pt x="15059" y="23434"/>
                    </a:cubicBezTo>
                    <a:cubicBezTo>
                      <a:pt x="14383" y="23056"/>
                      <a:pt x="13726" y="22698"/>
                      <a:pt x="13070" y="22340"/>
                    </a:cubicBezTo>
                    <a:cubicBezTo>
                      <a:pt x="12354" y="21942"/>
                      <a:pt x="11657" y="21524"/>
                      <a:pt x="10941" y="21146"/>
                    </a:cubicBezTo>
                    <a:cubicBezTo>
                      <a:pt x="10742" y="21047"/>
                      <a:pt x="10742" y="20967"/>
                      <a:pt x="10842" y="20828"/>
                    </a:cubicBezTo>
                    <a:cubicBezTo>
                      <a:pt x="11160" y="20311"/>
                      <a:pt x="11478" y="19793"/>
                      <a:pt x="11797" y="19276"/>
                    </a:cubicBezTo>
                    <a:cubicBezTo>
                      <a:pt x="11916" y="19097"/>
                      <a:pt x="11916" y="18998"/>
                      <a:pt x="11737" y="18878"/>
                    </a:cubicBezTo>
                    <a:cubicBezTo>
                      <a:pt x="11319" y="18620"/>
                      <a:pt x="10941" y="18321"/>
                      <a:pt x="10524" y="18063"/>
                    </a:cubicBezTo>
                    <a:cubicBezTo>
                      <a:pt x="10384" y="17963"/>
                      <a:pt x="10384" y="17904"/>
                      <a:pt x="10484" y="17744"/>
                    </a:cubicBezTo>
                    <a:cubicBezTo>
                      <a:pt x="10902" y="17188"/>
                      <a:pt x="11319" y="16631"/>
                      <a:pt x="11757" y="16093"/>
                    </a:cubicBezTo>
                    <a:cubicBezTo>
                      <a:pt x="11802" y="16049"/>
                      <a:pt x="11840" y="16023"/>
                      <a:pt x="11879" y="16023"/>
                    </a:cubicBezTo>
                    <a:cubicBezTo>
                      <a:pt x="11910" y="16023"/>
                      <a:pt x="11941" y="16039"/>
                      <a:pt x="11976" y="16074"/>
                    </a:cubicBezTo>
                    <a:cubicBezTo>
                      <a:pt x="12394" y="16432"/>
                      <a:pt x="12791" y="16770"/>
                      <a:pt x="13209" y="17128"/>
                    </a:cubicBezTo>
                    <a:cubicBezTo>
                      <a:pt x="13289" y="17207"/>
                      <a:pt x="13289" y="17247"/>
                      <a:pt x="13209" y="17347"/>
                    </a:cubicBezTo>
                    <a:cubicBezTo>
                      <a:pt x="12831" y="17824"/>
                      <a:pt x="12453" y="18321"/>
                      <a:pt x="12055" y="18819"/>
                    </a:cubicBezTo>
                    <a:cubicBezTo>
                      <a:pt x="11896" y="18998"/>
                      <a:pt x="11936" y="19117"/>
                      <a:pt x="12135" y="19236"/>
                    </a:cubicBezTo>
                    <a:cubicBezTo>
                      <a:pt x="13428" y="20132"/>
                      <a:pt x="14701" y="21027"/>
                      <a:pt x="15994" y="21902"/>
                    </a:cubicBezTo>
                    <a:cubicBezTo>
                      <a:pt x="15994" y="21922"/>
                      <a:pt x="15994" y="21922"/>
                      <a:pt x="15994" y="21922"/>
                    </a:cubicBezTo>
                    <a:cubicBezTo>
                      <a:pt x="16352" y="21405"/>
                      <a:pt x="16730" y="20907"/>
                      <a:pt x="17128" y="20450"/>
                    </a:cubicBezTo>
                    <a:cubicBezTo>
                      <a:pt x="16750" y="20112"/>
                      <a:pt x="16372" y="19793"/>
                      <a:pt x="15994" y="19455"/>
                    </a:cubicBezTo>
                    <a:cubicBezTo>
                      <a:pt x="15318" y="18878"/>
                      <a:pt x="14622" y="18282"/>
                      <a:pt x="13925" y="17705"/>
                    </a:cubicBezTo>
                    <a:cubicBezTo>
                      <a:pt x="13786" y="17585"/>
                      <a:pt x="13667" y="17466"/>
                      <a:pt x="13527" y="17347"/>
                    </a:cubicBezTo>
                    <a:cubicBezTo>
                      <a:pt x="13328" y="17188"/>
                      <a:pt x="13508" y="17088"/>
                      <a:pt x="13587" y="16989"/>
                    </a:cubicBezTo>
                    <a:cubicBezTo>
                      <a:pt x="13866" y="16670"/>
                      <a:pt x="14164" y="16372"/>
                      <a:pt x="14462" y="16054"/>
                    </a:cubicBezTo>
                    <a:cubicBezTo>
                      <a:pt x="14582" y="15914"/>
                      <a:pt x="14721" y="15795"/>
                      <a:pt x="14840" y="15676"/>
                    </a:cubicBezTo>
                    <a:cubicBezTo>
                      <a:pt x="14880" y="15636"/>
                      <a:pt x="14920" y="15576"/>
                      <a:pt x="14940" y="15536"/>
                    </a:cubicBezTo>
                    <a:cubicBezTo>
                      <a:pt x="14940" y="15457"/>
                      <a:pt x="14880" y="15417"/>
                      <a:pt x="14840" y="15377"/>
                    </a:cubicBezTo>
                    <a:cubicBezTo>
                      <a:pt x="14502" y="15019"/>
                      <a:pt x="14164" y="14661"/>
                      <a:pt x="13826" y="14303"/>
                    </a:cubicBezTo>
                    <a:cubicBezTo>
                      <a:pt x="13706" y="14184"/>
                      <a:pt x="13667" y="14104"/>
                      <a:pt x="13806" y="13965"/>
                    </a:cubicBezTo>
                    <a:cubicBezTo>
                      <a:pt x="14303" y="13468"/>
                      <a:pt x="14860" y="13030"/>
                      <a:pt x="15417" y="12572"/>
                    </a:cubicBezTo>
                    <a:cubicBezTo>
                      <a:pt x="15452" y="12546"/>
                      <a:pt x="15479" y="12532"/>
                      <a:pt x="15504" y="12532"/>
                    </a:cubicBezTo>
                    <a:cubicBezTo>
                      <a:pt x="15535" y="12532"/>
                      <a:pt x="15563" y="12556"/>
                      <a:pt x="15596" y="12612"/>
                    </a:cubicBezTo>
                    <a:cubicBezTo>
                      <a:pt x="15934" y="13030"/>
                      <a:pt x="16273" y="13468"/>
                      <a:pt x="16611" y="13905"/>
                    </a:cubicBezTo>
                    <a:cubicBezTo>
                      <a:pt x="16710" y="14025"/>
                      <a:pt x="16651" y="14064"/>
                      <a:pt x="16551" y="14144"/>
                    </a:cubicBezTo>
                    <a:cubicBezTo>
                      <a:pt x="16054" y="14502"/>
                      <a:pt x="15596" y="14920"/>
                      <a:pt x="15139" y="15318"/>
                    </a:cubicBezTo>
                    <a:cubicBezTo>
                      <a:pt x="14940" y="15477"/>
                      <a:pt x="14980" y="15616"/>
                      <a:pt x="15139" y="15775"/>
                    </a:cubicBezTo>
                    <a:cubicBezTo>
                      <a:pt x="15616" y="16272"/>
                      <a:pt x="16094" y="16770"/>
                      <a:pt x="16571" y="17267"/>
                    </a:cubicBezTo>
                    <a:cubicBezTo>
                      <a:pt x="17168" y="17884"/>
                      <a:pt x="17765" y="18520"/>
                      <a:pt x="18361" y="19157"/>
                    </a:cubicBezTo>
                    <a:cubicBezTo>
                      <a:pt x="18819" y="18719"/>
                      <a:pt x="19296" y="18321"/>
                      <a:pt x="19794" y="17924"/>
                    </a:cubicBezTo>
                    <a:cubicBezTo>
                      <a:pt x="19575" y="17665"/>
                      <a:pt x="19376" y="17386"/>
                      <a:pt x="19157" y="17108"/>
                    </a:cubicBezTo>
                    <a:cubicBezTo>
                      <a:pt x="18401" y="16133"/>
                      <a:pt x="17645" y="15158"/>
                      <a:pt x="16889" y="14184"/>
                    </a:cubicBezTo>
                    <a:cubicBezTo>
                      <a:pt x="16770" y="14044"/>
                      <a:pt x="16790" y="13985"/>
                      <a:pt x="16909" y="13905"/>
                    </a:cubicBezTo>
                    <a:cubicBezTo>
                      <a:pt x="17426" y="13507"/>
                      <a:pt x="17963" y="13149"/>
                      <a:pt x="18481" y="12791"/>
                    </a:cubicBezTo>
                    <a:cubicBezTo>
                      <a:pt x="18524" y="12767"/>
                      <a:pt x="18559" y="12757"/>
                      <a:pt x="18589" y="12757"/>
                    </a:cubicBezTo>
                    <a:cubicBezTo>
                      <a:pt x="18680" y="12757"/>
                      <a:pt x="18714" y="12855"/>
                      <a:pt x="18759" y="12930"/>
                    </a:cubicBezTo>
                    <a:cubicBezTo>
                      <a:pt x="19077" y="13428"/>
                      <a:pt x="19396" y="13925"/>
                      <a:pt x="19694" y="14422"/>
                    </a:cubicBezTo>
                    <a:cubicBezTo>
                      <a:pt x="20211" y="15258"/>
                      <a:pt x="20729" y="16074"/>
                      <a:pt x="21246" y="16909"/>
                    </a:cubicBezTo>
                    <a:cubicBezTo>
                      <a:pt x="21763" y="16591"/>
                      <a:pt x="22320" y="16272"/>
                      <a:pt x="22877" y="15994"/>
                    </a:cubicBezTo>
                    <a:cubicBezTo>
                      <a:pt x="22380" y="14979"/>
                      <a:pt x="21882" y="13965"/>
                      <a:pt x="21385" y="12930"/>
                    </a:cubicBezTo>
                    <a:cubicBezTo>
                      <a:pt x="21186" y="12552"/>
                      <a:pt x="21007" y="12155"/>
                      <a:pt x="20808" y="11757"/>
                    </a:cubicBezTo>
                    <a:cubicBezTo>
                      <a:pt x="20729" y="11598"/>
                      <a:pt x="20748" y="11538"/>
                      <a:pt x="20927" y="11458"/>
                    </a:cubicBezTo>
                    <a:cubicBezTo>
                      <a:pt x="21484" y="11200"/>
                      <a:pt x="22061" y="10941"/>
                      <a:pt x="22638" y="10722"/>
                    </a:cubicBezTo>
                    <a:cubicBezTo>
                      <a:pt x="22698" y="10702"/>
                      <a:pt x="22778" y="10683"/>
                      <a:pt x="22817" y="10623"/>
                    </a:cubicBezTo>
                    <a:cubicBezTo>
                      <a:pt x="22698" y="10145"/>
                      <a:pt x="22479" y="9708"/>
                      <a:pt x="22320" y="9250"/>
                    </a:cubicBezTo>
                    <a:cubicBezTo>
                      <a:pt x="22161" y="8793"/>
                      <a:pt x="22141" y="8793"/>
                      <a:pt x="22598" y="8654"/>
                    </a:cubicBezTo>
                    <a:cubicBezTo>
                      <a:pt x="23175" y="8455"/>
                      <a:pt x="23752" y="8276"/>
                      <a:pt x="24349" y="8116"/>
                    </a:cubicBezTo>
                    <a:cubicBezTo>
                      <a:pt x="24388" y="8107"/>
                      <a:pt x="24420" y="8102"/>
                      <a:pt x="24448" y="8102"/>
                    </a:cubicBezTo>
                    <a:cubicBezTo>
                      <a:pt x="24535" y="8102"/>
                      <a:pt x="24573" y="8150"/>
                      <a:pt x="24588" y="8256"/>
                    </a:cubicBezTo>
                    <a:cubicBezTo>
                      <a:pt x="24707" y="8733"/>
                      <a:pt x="24826" y="9211"/>
                      <a:pt x="24966" y="9688"/>
                    </a:cubicBezTo>
                    <a:cubicBezTo>
                      <a:pt x="25025" y="9887"/>
                      <a:pt x="24966" y="9947"/>
                      <a:pt x="24787" y="9986"/>
                    </a:cubicBezTo>
                    <a:cubicBezTo>
                      <a:pt x="24150" y="10126"/>
                      <a:pt x="23553" y="10364"/>
                      <a:pt x="22957" y="10543"/>
                    </a:cubicBezTo>
                    <a:cubicBezTo>
                      <a:pt x="22917" y="10563"/>
                      <a:pt x="22857" y="10603"/>
                      <a:pt x="22817" y="10623"/>
                    </a:cubicBezTo>
                    <a:cubicBezTo>
                      <a:pt x="22897" y="11001"/>
                      <a:pt x="23076" y="11359"/>
                      <a:pt x="23195" y="11717"/>
                    </a:cubicBezTo>
                    <a:cubicBezTo>
                      <a:pt x="23633" y="12911"/>
                      <a:pt x="24071" y="14104"/>
                      <a:pt x="24528" y="15278"/>
                    </a:cubicBezTo>
                    <a:cubicBezTo>
                      <a:pt x="25105" y="15079"/>
                      <a:pt x="25702" y="14880"/>
                      <a:pt x="26299" y="14721"/>
                    </a:cubicBezTo>
                    <a:cubicBezTo>
                      <a:pt x="26299" y="14701"/>
                      <a:pt x="26299" y="14681"/>
                      <a:pt x="26279" y="14661"/>
                    </a:cubicBezTo>
                    <a:cubicBezTo>
                      <a:pt x="25901" y="13189"/>
                      <a:pt x="25523" y="11697"/>
                      <a:pt x="25145" y="10205"/>
                    </a:cubicBezTo>
                    <a:cubicBezTo>
                      <a:pt x="25085" y="10006"/>
                      <a:pt x="25125" y="9927"/>
                      <a:pt x="25324" y="9887"/>
                    </a:cubicBezTo>
                    <a:cubicBezTo>
                      <a:pt x="25921" y="9768"/>
                      <a:pt x="26517" y="9628"/>
                      <a:pt x="27114" y="9509"/>
                    </a:cubicBezTo>
                    <a:cubicBezTo>
                      <a:pt x="27136" y="9506"/>
                      <a:pt x="27155" y="9504"/>
                      <a:pt x="27173" y="9504"/>
                    </a:cubicBezTo>
                    <a:cubicBezTo>
                      <a:pt x="27271" y="9504"/>
                      <a:pt x="27316" y="9553"/>
                      <a:pt x="27333" y="9688"/>
                    </a:cubicBezTo>
                    <a:cubicBezTo>
                      <a:pt x="27492" y="10842"/>
                      <a:pt x="27671" y="11995"/>
                      <a:pt x="27850" y="13149"/>
                    </a:cubicBezTo>
                    <a:cubicBezTo>
                      <a:pt x="27930" y="13547"/>
                      <a:pt x="27950" y="13965"/>
                      <a:pt x="28049" y="14363"/>
                    </a:cubicBezTo>
                    <a:cubicBezTo>
                      <a:pt x="28646" y="14283"/>
                      <a:pt x="29263" y="14223"/>
                      <a:pt x="29899" y="14184"/>
                    </a:cubicBezTo>
                    <a:cubicBezTo>
                      <a:pt x="29919" y="13666"/>
                      <a:pt x="29839" y="13149"/>
                      <a:pt x="29839" y="12612"/>
                    </a:cubicBezTo>
                    <a:cubicBezTo>
                      <a:pt x="29839" y="12155"/>
                      <a:pt x="29800" y="11697"/>
                      <a:pt x="29780" y="11240"/>
                    </a:cubicBezTo>
                    <a:cubicBezTo>
                      <a:pt x="29740" y="10663"/>
                      <a:pt x="29740" y="10086"/>
                      <a:pt x="29680" y="9529"/>
                    </a:cubicBezTo>
                    <a:cubicBezTo>
                      <a:pt x="29660" y="9310"/>
                      <a:pt x="29760" y="9250"/>
                      <a:pt x="29959" y="9250"/>
                    </a:cubicBezTo>
                    <a:cubicBezTo>
                      <a:pt x="30128" y="9235"/>
                      <a:pt x="30297" y="9230"/>
                      <a:pt x="30466" y="9230"/>
                    </a:cubicBezTo>
                    <a:cubicBezTo>
                      <a:pt x="30803" y="9230"/>
                      <a:pt x="31140" y="9250"/>
                      <a:pt x="31472" y="9250"/>
                    </a:cubicBezTo>
                    <a:cubicBezTo>
                      <a:pt x="31638" y="9250"/>
                      <a:pt x="31804" y="9245"/>
                      <a:pt x="31968" y="9230"/>
                    </a:cubicBezTo>
                    <a:cubicBezTo>
                      <a:pt x="31988" y="8733"/>
                      <a:pt x="32067" y="8256"/>
                      <a:pt x="32047" y="7778"/>
                    </a:cubicBezTo>
                    <a:cubicBezTo>
                      <a:pt x="32047" y="7659"/>
                      <a:pt x="32067" y="7559"/>
                      <a:pt x="32087" y="7460"/>
                    </a:cubicBezTo>
                    <a:cubicBezTo>
                      <a:pt x="32103" y="7333"/>
                      <a:pt x="32170" y="7294"/>
                      <a:pt x="32267" y="7294"/>
                    </a:cubicBezTo>
                    <a:cubicBezTo>
                      <a:pt x="32292" y="7294"/>
                      <a:pt x="32318" y="7297"/>
                      <a:pt x="32346" y="7301"/>
                    </a:cubicBezTo>
                    <a:cubicBezTo>
                      <a:pt x="32982" y="7380"/>
                      <a:pt x="33619" y="7440"/>
                      <a:pt x="34256" y="7500"/>
                    </a:cubicBezTo>
                    <a:cubicBezTo>
                      <a:pt x="34455" y="7520"/>
                      <a:pt x="34554" y="7540"/>
                      <a:pt x="34494" y="7798"/>
                    </a:cubicBezTo>
                    <a:cubicBezTo>
                      <a:pt x="34415" y="8256"/>
                      <a:pt x="34355" y="8733"/>
                      <a:pt x="34295" y="9191"/>
                    </a:cubicBezTo>
                    <a:cubicBezTo>
                      <a:pt x="34264" y="9376"/>
                      <a:pt x="34198" y="9417"/>
                      <a:pt x="34086" y="9417"/>
                    </a:cubicBezTo>
                    <a:cubicBezTo>
                      <a:pt x="34053" y="9417"/>
                      <a:pt x="34017" y="9414"/>
                      <a:pt x="33977" y="9409"/>
                    </a:cubicBezTo>
                    <a:cubicBezTo>
                      <a:pt x="33400" y="9330"/>
                      <a:pt x="32823" y="9270"/>
                      <a:pt x="32246" y="9211"/>
                    </a:cubicBezTo>
                    <a:cubicBezTo>
                      <a:pt x="32167" y="9211"/>
                      <a:pt x="32067" y="9230"/>
                      <a:pt x="31988" y="9230"/>
                    </a:cubicBezTo>
                    <a:cubicBezTo>
                      <a:pt x="31948" y="9310"/>
                      <a:pt x="31908" y="9390"/>
                      <a:pt x="31908" y="9489"/>
                    </a:cubicBezTo>
                    <a:cubicBezTo>
                      <a:pt x="31948" y="9986"/>
                      <a:pt x="31868" y="10464"/>
                      <a:pt x="31849" y="10961"/>
                    </a:cubicBezTo>
                    <a:cubicBezTo>
                      <a:pt x="31829" y="12035"/>
                      <a:pt x="31729" y="13109"/>
                      <a:pt x="31709" y="14184"/>
                    </a:cubicBezTo>
                    <a:cubicBezTo>
                      <a:pt x="32346" y="14223"/>
                      <a:pt x="32963" y="14283"/>
                      <a:pt x="33559" y="14383"/>
                    </a:cubicBezTo>
                    <a:cubicBezTo>
                      <a:pt x="33599" y="14064"/>
                      <a:pt x="33659" y="13746"/>
                      <a:pt x="33699" y="13448"/>
                    </a:cubicBezTo>
                    <a:cubicBezTo>
                      <a:pt x="33858" y="12433"/>
                      <a:pt x="33997" y="11419"/>
                      <a:pt x="34156" y="10404"/>
                    </a:cubicBezTo>
                    <a:cubicBezTo>
                      <a:pt x="34196" y="10185"/>
                      <a:pt x="34256" y="9947"/>
                      <a:pt x="34256" y="9728"/>
                    </a:cubicBezTo>
                    <a:cubicBezTo>
                      <a:pt x="34271" y="9560"/>
                      <a:pt x="34321" y="9521"/>
                      <a:pt x="34425" y="9521"/>
                    </a:cubicBezTo>
                    <a:cubicBezTo>
                      <a:pt x="34456" y="9521"/>
                      <a:pt x="34493" y="9524"/>
                      <a:pt x="34534" y="9529"/>
                    </a:cubicBezTo>
                    <a:cubicBezTo>
                      <a:pt x="35230" y="9648"/>
                      <a:pt x="35887" y="9807"/>
                      <a:pt x="36563" y="9947"/>
                    </a:cubicBezTo>
                    <a:cubicBezTo>
                      <a:pt x="36742" y="9489"/>
                      <a:pt x="36842" y="9012"/>
                      <a:pt x="36941" y="8514"/>
                    </a:cubicBezTo>
                    <a:cubicBezTo>
                      <a:pt x="37007" y="8211"/>
                      <a:pt x="37029" y="8100"/>
                      <a:pt x="37170" y="8100"/>
                    </a:cubicBezTo>
                    <a:cubicBezTo>
                      <a:pt x="37241" y="8100"/>
                      <a:pt x="37344" y="8129"/>
                      <a:pt x="37498" y="8176"/>
                    </a:cubicBezTo>
                    <a:cubicBezTo>
                      <a:pt x="38055" y="8335"/>
                      <a:pt x="38612" y="8534"/>
                      <a:pt x="39169" y="8693"/>
                    </a:cubicBezTo>
                    <a:cubicBezTo>
                      <a:pt x="39428" y="8773"/>
                      <a:pt x="39428" y="8892"/>
                      <a:pt x="39348" y="9111"/>
                    </a:cubicBezTo>
                    <a:cubicBezTo>
                      <a:pt x="39149" y="9549"/>
                      <a:pt x="38990" y="9986"/>
                      <a:pt x="38831" y="10444"/>
                    </a:cubicBezTo>
                    <a:cubicBezTo>
                      <a:pt x="38811" y="10504"/>
                      <a:pt x="38811" y="10563"/>
                      <a:pt x="38791" y="10623"/>
                    </a:cubicBezTo>
                    <a:cubicBezTo>
                      <a:pt x="39090" y="10822"/>
                      <a:pt x="39448" y="10882"/>
                      <a:pt x="39766" y="11041"/>
                    </a:cubicBezTo>
                    <a:cubicBezTo>
                      <a:pt x="40084" y="11200"/>
                      <a:pt x="40422" y="11339"/>
                      <a:pt x="40760" y="11478"/>
                    </a:cubicBezTo>
                    <a:cubicBezTo>
                      <a:pt x="40880" y="11538"/>
                      <a:pt x="40860" y="11618"/>
                      <a:pt x="40820" y="11717"/>
                    </a:cubicBezTo>
                    <a:cubicBezTo>
                      <a:pt x="40661" y="12055"/>
                      <a:pt x="40482" y="12393"/>
                      <a:pt x="40323" y="12751"/>
                    </a:cubicBezTo>
                    <a:cubicBezTo>
                      <a:pt x="39786" y="13826"/>
                      <a:pt x="39249" y="14920"/>
                      <a:pt x="38731" y="15994"/>
                    </a:cubicBezTo>
                    <a:cubicBezTo>
                      <a:pt x="39288" y="16272"/>
                      <a:pt x="39826" y="16591"/>
                      <a:pt x="40363" y="16909"/>
                    </a:cubicBezTo>
                    <a:cubicBezTo>
                      <a:pt x="41079" y="15755"/>
                      <a:pt x="41815" y="14601"/>
                      <a:pt x="42531" y="13448"/>
                    </a:cubicBezTo>
                    <a:cubicBezTo>
                      <a:pt x="42650" y="13289"/>
                      <a:pt x="42750" y="13109"/>
                      <a:pt x="42849" y="12930"/>
                    </a:cubicBezTo>
                    <a:cubicBezTo>
                      <a:pt x="42897" y="12835"/>
                      <a:pt x="42951" y="12790"/>
                      <a:pt x="43017" y="12790"/>
                    </a:cubicBezTo>
                    <a:cubicBezTo>
                      <a:pt x="43062" y="12790"/>
                      <a:pt x="43111" y="12811"/>
                      <a:pt x="43168" y="12851"/>
                    </a:cubicBezTo>
                    <a:cubicBezTo>
                      <a:pt x="43685" y="13169"/>
                      <a:pt x="44182" y="13547"/>
                      <a:pt x="44679" y="13885"/>
                    </a:cubicBezTo>
                    <a:cubicBezTo>
                      <a:pt x="44838" y="14005"/>
                      <a:pt x="44819" y="14084"/>
                      <a:pt x="44719" y="14204"/>
                    </a:cubicBezTo>
                    <a:cubicBezTo>
                      <a:pt x="44401" y="14601"/>
                      <a:pt x="44102" y="14979"/>
                      <a:pt x="43804" y="15377"/>
                    </a:cubicBezTo>
                    <a:cubicBezTo>
                      <a:pt x="43247" y="16113"/>
                      <a:pt x="42670" y="16829"/>
                      <a:pt x="42113" y="17565"/>
                    </a:cubicBezTo>
                    <a:cubicBezTo>
                      <a:pt x="42014" y="17685"/>
                      <a:pt x="41914" y="17804"/>
                      <a:pt x="41815" y="17943"/>
                    </a:cubicBezTo>
                    <a:cubicBezTo>
                      <a:pt x="42312" y="18321"/>
                      <a:pt x="42770" y="18719"/>
                      <a:pt x="43227" y="19157"/>
                    </a:cubicBezTo>
                    <a:cubicBezTo>
                      <a:pt x="43526" y="18858"/>
                      <a:pt x="43824" y="18540"/>
                      <a:pt x="44102" y="18242"/>
                    </a:cubicBezTo>
                    <a:cubicBezTo>
                      <a:pt x="44640" y="17645"/>
                      <a:pt x="45236" y="17088"/>
                      <a:pt x="45773" y="16491"/>
                    </a:cubicBezTo>
                    <a:cubicBezTo>
                      <a:pt x="46012" y="16233"/>
                      <a:pt x="46251" y="15974"/>
                      <a:pt x="46490" y="15735"/>
                    </a:cubicBezTo>
                    <a:cubicBezTo>
                      <a:pt x="46556" y="15669"/>
                      <a:pt x="46610" y="15627"/>
                      <a:pt x="46666" y="15627"/>
                    </a:cubicBezTo>
                    <a:cubicBezTo>
                      <a:pt x="46710" y="15627"/>
                      <a:pt x="46755" y="15654"/>
                      <a:pt x="46808" y="15715"/>
                    </a:cubicBezTo>
                    <a:cubicBezTo>
                      <a:pt x="47206" y="16153"/>
                      <a:pt x="47604" y="16571"/>
                      <a:pt x="48021" y="16989"/>
                    </a:cubicBezTo>
                    <a:cubicBezTo>
                      <a:pt x="48180" y="17148"/>
                      <a:pt x="48180" y="17287"/>
                      <a:pt x="47982" y="17446"/>
                    </a:cubicBezTo>
                    <a:cubicBezTo>
                      <a:pt x="46967" y="18301"/>
                      <a:pt x="45933" y="19177"/>
                      <a:pt x="44918" y="20032"/>
                    </a:cubicBezTo>
                    <a:cubicBezTo>
                      <a:pt x="44759" y="20171"/>
                      <a:pt x="44620" y="20311"/>
                      <a:pt x="44461" y="20450"/>
                    </a:cubicBezTo>
                    <a:cubicBezTo>
                      <a:pt x="44858" y="20927"/>
                      <a:pt x="45256" y="21425"/>
                      <a:pt x="45614" y="21942"/>
                    </a:cubicBezTo>
                    <a:cubicBezTo>
                      <a:pt x="46430" y="21365"/>
                      <a:pt x="47265" y="20788"/>
                      <a:pt x="48081" y="20211"/>
                    </a:cubicBezTo>
                    <a:cubicBezTo>
                      <a:pt x="48558" y="19873"/>
                      <a:pt x="49016" y="19555"/>
                      <a:pt x="49493" y="19236"/>
                    </a:cubicBezTo>
                    <a:cubicBezTo>
                      <a:pt x="49653" y="19117"/>
                      <a:pt x="49692" y="19018"/>
                      <a:pt x="49553" y="18858"/>
                    </a:cubicBezTo>
                    <a:cubicBezTo>
                      <a:pt x="49175" y="18381"/>
                      <a:pt x="48817" y="17884"/>
                      <a:pt x="48419" y="17406"/>
                    </a:cubicBezTo>
                    <a:cubicBezTo>
                      <a:pt x="48280" y="17247"/>
                      <a:pt x="48340" y="17168"/>
                      <a:pt x="48459" y="17068"/>
                    </a:cubicBezTo>
                    <a:cubicBezTo>
                      <a:pt x="48817" y="16750"/>
                      <a:pt x="49195" y="16451"/>
                      <a:pt x="49553" y="16133"/>
                    </a:cubicBezTo>
                    <a:cubicBezTo>
                      <a:pt x="49607" y="16079"/>
                      <a:pt x="49655" y="16043"/>
                      <a:pt x="49706" y="16043"/>
                    </a:cubicBezTo>
                    <a:cubicBezTo>
                      <a:pt x="49750" y="16043"/>
                      <a:pt x="49797" y="16069"/>
                      <a:pt x="49851" y="16133"/>
                    </a:cubicBezTo>
                    <a:cubicBezTo>
                      <a:pt x="50329" y="16670"/>
                      <a:pt x="50747" y="17247"/>
                      <a:pt x="51164" y="17804"/>
                    </a:cubicBezTo>
                    <a:cubicBezTo>
                      <a:pt x="51244" y="17943"/>
                      <a:pt x="51164" y="17983"/>
                      <a:pt x="51085" y="18043"/>
                    </a:cubicBezTo>
                    <a:cubicBezTo>
                      <a:pt x="50667" y="18341"/>
                      <a:pt x="50249" y="18640"/>
                      <a:pt x="49832" y="18918"/>
                    </a:cubicBezTo>
                    <a:cubicBezTo>
                      <a:pt x="49672" y="19018"/>
                      <a:pt x="49672" y="19117"/>
                      <a:pt x="49772" y="19256"/>
                    </a:cubicBezTo>
                    <a:cubicBezTo>
                      <a:pt x="50110" y="19774"/>
                      <a:pt x="50408" y="20291"/>
                      <a:pt x="50747" y="20808"/>
                    </a:cubicBezTo>
                    <a:cubicBezTo>
                      <a:pt x="50846" y="20967"/>
                      <a:pt x="50846" y="21047"/>
                      <a:pt x="50647" y="21146"/>
                    </a:cubicBezTo>
                    <a:cubicBezTo>
                      <a:pt x="49275" y="21902"/>
                      <a:pt x="47922" y="22678"/>
                      <a:pt x="46549" y="23434"/>
                    </a:cubicBezTo>
                    <a:cubicBezTo>
                      <a:pt x="46848" y="23991"/>
                      <a:pt x="47126" y="24548"/>
                      <a:pt x="47365" y="25125"/>
                    </a:cubicBezTo>
                    <a:lnTo>
                      <a:pt x="47385" y="25105"/>
                    </a:lnTo>
                    <a:cubicBezTo>
                      <a:pt x="48817" y="24508"/>
                      <a:pt x="50249" y="23871"/>
                      <a:pt x="51701" y="23275"/>
                    </a:cubicBezTo>
                    <a:cubicBezTo>
                      <a:pt x="51940" y="23175"/>
                      <a:pt x="51940" y="23076"/>
                      <a:pt x="51841" y="22877"/>
                    </a:cubicBezTo>
                    <a:cubicBezTo>
                      <a:pt x="51582" y="22340"/>
                      <a:pt x="51363" y="21783"/>
                      <a:pt x="51045" y="21266"/>
                    </a:cubicBezTo>
                    <a:cubicBezTo>
                      <a:pt x="50965" y="21126"/>
                      <a:pt x="50946" y="21027"/>
                      <a:pt x="51125" y="20947"/>
                    </a:cubicBezTo>
                    <a:cubicBezTo>
                      <a:pt x="51562" y="20709"/>
                      <a:pt x="52000" y="20470"/>
                      <a:pt x="52437" y="20211"/>
                    </a:cubicBezTo>
                    <a:cubicBezTo>
                      <a:pt x="52484" y="20192"/>
                      <a:pt x="52527" y="20174"/>
                      <a:pt x="52567" y="20174"/>
                    </a:cubicBezTo>
                    <a:cubicBezTo>
                      <a:pt x="52612" y="20174"/>
                      <a:pt x="52654" y="20197"/>
                      <a:pt x="52696" y="20271"/>
                    </a:cubicBezTo>
                    <a:cubicBezTo>
                      <a:pt x="53014" y="20888"/>
                      <a:pt x="53353" y="21504"/>
                      <a:pt x="53611" y="22161"/>
                    </a:cubicBezTo>
                    <a:cubicBezTo>
                      <a:pt x="53691" y="22340"/>
                      <a:pt x="53651" y="22399"/>
                      <a:pt x="53492" y="22459"/>
                    </a:cubicBezTo>
                    <a:cubicBezTo>
                      <a:pt x="53014" y="22638"/>
                      <a:pt x="52557" y="22857"/>
                      <a:pt x="52099" y="23056"/>
                    </a:cubicBezTo>
                    <a:cubicBezTo>
                      <a:pt x="51940" y="23116"/>
                      <a:pt x="51920" y="23195"/>
                      <a:pt x="51980" y="23354"/>
                    </a:cubicBezTo>
                    <a:cubicBezTo>
                      <a:pt x="52258" y="23931"/>
                      <a:pt x="52457" y="24548"/>
                      <a:pt x="52676" y="25164"/>
                    </a:cubicBezTo>
                    <a:cubicBezTo>
                      <a:pt x="52716" y="25304"/>
                      <a:pt x="52656" y="25344"/>
                      <a:pt x="52557" y="25363"/>
                    </a:cubicBezTo>
                    <a:cubicBezTo>
                      <a:pt x="51602" y="25662"/>
                      <a:pt x="50627" y="25960"/>
                      <a:pt x="49653" y="26278"/>
                    </a:cubicBezTo>
                    <a:cubicBezTo>
                      <a:pt x="49096" y="26438"/>
                      <a:pt x="48539" y="26617"/>
                      <a:pt x="47982" y="26796"/>
                    </a:cubicBezTo>
                    <a:cubicBezTo>
                      <a:pt x="48180" y="27392"/>
                      <a:pt x="48340" y="27989"/>
                      <a:pt x="48459" y="28606"/>
                    </a:cubicBezTo>
                    <a:cubicBezTo>
                      <a:pt x="49991" y="28308"/>
                      <a:pt x="51503" y="27969"/>
                      <a:pt x="53034" y="27651"/>
                    </a:cubicBezTo>
                    <a:cubicBezTo>
                      <a:pt x="53071" y="27646"/>
                      <a:pt x="53106" y="27643"/>
                      <a:pt x="53138" y="27643"/>
                    </a:cubicBezTo>
                    <a:cubicBezTo>
                      <a:pt x="53244" y="27643"/>
                      <a:pt x="53322" y="27682"/>
                      <a:pt x="53353" y="27850"/>
                    </a:cubicBezTo>
                    <a:cubicBezTo>
                      <a:pt x="53492" y="28467"/>
                      <a:pt x="53532" y="29063"/>
                      <a:pt x="53631" y="29680"/>
                    </a:cubicBezTo>
                    <a:cubicBezTo>
                      <a:pt x="53651" y="29799"/>
                      <a:pt x="53611" y="29859"/>
                      <a:pt x="53472" y="29879"/>
                    </a:cubicBezTo>
                    <a:cubicBezTo>
                      <a:pt x="52835" y="29939"/>
                      <a:pt x="52199" y="30018"/>
                      <a:pt x="51562" y="30078"/>
                    </a:cubicBezTo>
                    <a:cubicBezTo>
                      <a:pt x="50946" y="30138"/>
                      <a:pt x="50309" y="30217"/>
                      <a:pt x="49692" y="30277"/>
                    </a:cubicBezTo>
                    <a:cubicBezTo>
                      <a:pt x="49374" y="30297"/>
                      <a:pt x="49036" y="30317"/>
                      <a:pt x="48718" y="30376"/>
                    </a:cubicBezTo>
                    <a:cubicBezTo>
                      <a:pt x="48777" y="30973"/>
                      <a:pt x="48817" y="31570"/>
                      <a:pt x="48817" y="32187"/>
                    </a:cubicBezTo>
                    <a:lnTo>
                      <a:pt x="48817" y="32226"/>
                    </a:lnTo>
                    <a:lnTo>
                      <a:pt x="48837" y="32226"/>
                    </a:lnTo>
                    <a:cubicBezTo>
                      <a:pt x="49387" y="32233"/>
                      <a:pt x="49938" y="32235"/>
                      <a:pt x="50488" y="32235"/>
                    </a:cubicBezTo>
                    <a:cubicBezTo>
                      <a:pt x="51589" y="32235"/>
                      <a:pt x="52689" y="32226"/>
                      <a:pt x="53790" y="32226"/>
                    </a:cubicBezTo>
                    <a:cubicBezTo>
                      <a:pt x="53810" y="32226"/>
                      <a:pt x="53830" y="32207"/>
                      <a:pt x="53850" y="32187"/>
                    </a:cubicBezTo>
                    <a:cubicBezTo>
                      <a:pt x="53810" y="31510"/>
                      <a:pt x="53770" y="30814"/>
                      <a:pt x="53731" y="30138"/>
                    </a:cubicBezTo>
                    <a:cubicBezTo>
                      <a:pt x="53731" y="29979"/>
                      <a:pt x="53731" y="29919"/>
                      <a:pt x="53910" y="29899"/>
                    </a:cubicBezTo>
                    <a:cubicBezTo>
                      <a:pt x="54367" y="29859"/>
                      <a:pt x="54845" y="29799"/>
                      <a:pt x="55302" y="29760"/>
                    </a:cubicBezTo>
                    <a:cubicBezTo>
                      <a:pt x="55402" y="29760"/>
                      <a:pt x="55501" y="29740"/>
                      <a:pt x="55600" y="29720"/>
                    </a:cubicBezTo>
                    <a:lnTo>
                      <a:pt x="55640" y="29660"/>
                    </a:lnTo>
                    <a:cubicBezTo>
                      <a:pt x="55581" y="28984"/>
                      <a:pt x="55501" y="28308"/>
                      <a:pt x="55362" y="27631"/>
                    </a:cubicBezTo>
                    <a:cubicBezTo>
                      <a:pt x="55362" y="27611"/>
                      <a:pt x="55342" y="27591"/>
                      <a:pt x="55342" y="27572"/>
                    </a:cubicBezTo>
                    <a:cubicBezTo>
                      <a:pt x="55282" y="27213"/>
                      <a:pt x="55282" y="27213"/>
                      <a:pt x="55620" y="27154"/>
                    </a:cubicBezTo>
                    <a:cubicBezTo>
                      <a:pt x="57192" y="26835"/>
                      <a:pt x="58763" y="26517"/>
                      <a:pt x="60335" y="26199"/>
                    </a:cubicBezTo>
                    <a:cubicBezTo>
                      <a:pt x="60355" y="26199"/>
                      <a:pt x="60375" y="26179"/>
                      <a:pt x="60395" y="26159"/>
                    </a:cubicBezTo>
                    <a:cubicBezTo>
                      <a:pt x="60414" y="26139"/>
                      <a:pt x="60414" y="26119"/>
                      <a:pt x="60434" y="26119"/>
                    </a:cubicBezTo>
                    <a:cubicBezTo>
                      <a:pt x="60235" y="25184"/>
                      <a:pt x="60017" y="24289"/>
                      <a:pt x="59738" y="23394"/>
                    </a:cubicBezTo>
                    <a:cubicBezTo>
                      <a:pt x="59678" y="23215"/>
                      <a:pt x="59758" y="23155"/>
                      <a:pt x="59897" y="23116"/>
                    </a:cubicBezTo>
                    <a:cubicBezTo>
                      <a:pt x="60395" y="22976"/>
                      <a:pt x="60872" y="22817"/>
                      <a:pt x="61349" y="22658"/>
                    </a:cubicBezTo>
                    <a:cubicBezTo>
                      <a:pt x="61489" y="22618"/>
                      <a:pt x="61568" y="22559"/>
                      <a:pt x="61509" y="22399"/>
                    </a:cubicBezTo>
                    <a:cubicBezTo>
                      <a:pt x="61190" y="21464"/>
                      <a:pt x="60852" y="20549"/>
                      <a:pt x="60494" y="19654"/>
                    </a:cubicBezTo>
                    <a:cubicBezTo>
                      <a:pt x="60453" y="19572"/>
                      <a:pt x="60412" y="19527"/>
                      <a:pt x="60344" y="19527"/>
                    </a:cubicBezTo>
                    <a:cubicBezTo>
                      <a:pt x="60314" y="19527"/>
                      <a:pt x="60279" y="19536"/>
                      <a:pt x="60235" y="19555"/>
                    </a:cubicBezTo>
                    <a:cubicBezTo>
                      <a:pt x="59778" y="19754"/>
                      <a:pt x="59320" y="19953"/>
                      <a:pt x="58863" y="20152"/>
                    </a:cubicBezTo>
                    <a:cubicBezTo>
                      <a:pt x="58795" y="20181"/>
                      <a:pt x="58737" y="20200"/>
                      <a:pt x="58685" y="20200"/>
                    </a:cubicBezTo>
                    <a:cubicBezTo>
                      <a:pt x="58600" y="20200"/>
                      <a:pt x="58535" y="20149"/>
                      <a:pt x="58485" y="20012"/>
                    </a:cubicBezTo>
                    <a:cubicBezTo>
                      <a:pt x="58167" y="19256"/>
                      <a:pt x="57789" y="18540"/>
                      <a:pt x="57411" y="17804"/>
                    </a:cubicBezTo>
                    <a:cubicBezTo>
                      <a:pt x="57351" y="17725"/>
                      <a:pt x="57311" y="17605"/>
                      <a:pt x="57212" y="17546"/>
                    </a:cubicBezTo>
                    <a:cubicBezTo>
                      <a:pt x="56814" y="17685"/>
                      <a:pt x="56496" y="17924"/>
                      <a:pt x="56138" y="18122"/>
                    </a:cubicBezTo>
                    <a:cubicBezTo>
                      <a:pt x="55302" y="18560"/>
                      <a:pt x="54506" y="19038"/>
                      <a:pt x="53691" y="19475"/>
                    </a:cubicBezTo>
                    <a:cubicBezTo>
                      <a:pt x="53392" y="19654"/>
                      <a:pt x="53114" y="19813"/>
                      <a:pt x="52815" y="19972"/>
                    </a:cubicBezTo>
                    <a:cubicBezTo>
                      <a:pt x="52762" y="19999"/>
                      <a:pt x="52720" y="20018"/>
                      <a:pt x="52684" y="20018"/>
                    </a:cubicBezTo>
                    <a:cubicBezTo>
                      <a:pt x="52639" y="20018"/>
                      <a:pt x="52601" y="19990"/>
                      <a:pt x="52557" y="19913"/>
                    </a:cubicBezTo>
                    <a:cubicBezTo>
                      <a:pt x="52179" y="19296"/>
                      <a:pt x="51841" y="18679"/>
                      <a:pt x="51403" y="18103"/>
                    </a:cubicBezTo>
                    <a:cubicBezTo>
                      <a:pt x="51304" y="17983"/>
                      <a:pt x="51363" y="17924"/>
                      <a:pt x="51463" y="17864"/>
                    </a:cubicBezTo>
                    <a:cubicBezTo>
                      <a:pt x="52278" y="17287"/>
                      <a:pt x="53094" y="16730"/>
                      <a:pt x="53910" y="16173"/>
                    </a:cubicBezTo>
                    <a:cubicBezTo>
                      <a:pt x="54407" y="15815"/>
                      <a:pt x="54924" y="15477"/>
                      <a:pt x="55421" y="15099"/>
                    </a:cubicBezTo>
                    <a:cubicBezTo>
                      <a:pt x="55479" y="15057"/>
                      <a:pt x="55524" y="15037"/>
                      <a:pt x="55563" y="15037"/>
                    </a:cubicBezTo>
                    <a:cubicBezTo>
                      <a:pt x="55617" y="15037"/>
                      <a:pt x="55662" y="15077"/>
                      <a:pt x="55720" y="15158"/>
                    </a:cubicBezTo>
                    <a:cubicBezTo>
                      <a:pt x="56177" y="15815"/>
                      <a:pt x="56595" y="16511"/>
                      <a:pt x="57013" y="17207"/>
                    </a:cubicBezTo>
                    <a:cubicBezTo>
                      <a:pt x="57072" y="17327"/>
                      <a:pt x="57152" y="17426"/>
                      <a:pt x="57212" y="17546"/>
                    </a:cubicBezTo>
                    <a:cubicBezTo>
                      <a:pt x="57769" y="17287"/>
                      <a:pt x="58306" y="16969"/>
                      <a:pt x="58843" y="16670"/>
                    </a:cubicBezTo>
                    <a:cubicBezTo>
                      <a:pt x="58942" y="16611"/>
                      <a:pt x="58942" y="16531"/>
                      <a:pt x="58883" y="16432"/>
                    </a:cubicBezTo>
                    <a:cubicBezTo>
                      <a:pt x="58425" y="15576"/>
                      <a:pt x="57888" y="14780"/>
                      <a:pt x="57371" y="13965"/>
                    </a:cubicBezTo>
                    <a:cubicBezTo>
                      <a:pt x="57307" y="13880"/>
                      <a:pt x="57254" y="13840"/>
                      <a:pt x="57195" y="13840"/>
                    </a:cubicBezTo>
                    <a:cubicBezTo>
                      <a:pt x="57143" y="13840"/>
                      <a:pt x="57087" y="13870"/>
                      <a:pt x="57013" y="13925"/>
                    </a:cubicBezTo>
                    <a:cubicBezTo>
                      <a:pt x="56595" y="14223"/>
                      <a:pt x="56177" y="14522"/>
                      <a:pt x="55760" y="14820"/>
                    </a:cubicBezTo>
                    <a:cubicBezTo>
                      <a:pt x="55713" y="14848"/>
                      <a:pt x="55670" y="14868"/>
                      <a:pt x="55630" y="14868"/>
                    </a:cubicBezTo>
                    <a:cubicBezTo>
                      <a:pt x="55585" y="14868"/>
                      <a:pt x="55543" y="14844"/>
                      <a:pt x="55501" y="14780"/>
                    </a:cubicBezTo>
                    <a:cubicBezTo>
                      <a:pt x="55024" y="14044"/>
                      <a:pt x="54486" y="13388"/>
                      <a:pt x="53929" y="12732"/>
                    </a:cubicBezTo>
                    <a:cubicBezTo>
                      <a:pt x="53790" y="12552"/>
                      <a:pt x="53830" y="12453"/>
                      <a:pt x="53969" y="12334"/>
                    </a:cubicBezTo>
                    <a:cubicBezTo>
                      <a:pt x="54347" y="12035"/>
                      <a:pt x="54705" y="11717"/>
                      <a:pt x="55083" y="11419"/>
                    </a:cubicBezTo>
                    <a:cubicBezTo>
                      <a:pt x="55222" y="11299"/>
                      <a:pt x="55242" y="11220"/>
                      <a:pt x="55103" y="11061"/>
                    </a:cubicBezTo>
                    <a:cubicBezTo>
                      <a:pt x="54685" y="10603"/>
                      <a:pt x="54268" y="10126"/>
                      <a:pt x="53830" y="9668"/>
                    </a:cubicBezTo>
                    <a:cubicBezTo>
                      <a:pt x="53631" y="9449"/>
                      <a:pt x="53392" y="9250"/>
                      <a:pt x="53174" y="9031"/>
                    </a:cubicBezTo>
                    <a:cubicBezTo>
                      <a:pt x="53104" y="8962"/>
                      <a:pt x="53039" y="8922"/>
                      <a:pt x="52975" y="8922"/>
                    </a:cubicBezTo>
                    <a:cubicBezTo>
                      <a:pt x="52910" y="8922"/>
                      <a:pt x="52845" y="8962"/>
                      <a:pt x="52776" y="9051"/>
                    </a:cubicBezTo>
                    <a:cubicBezTo>
                      <a:pt x="52497" y="9429"/>
                      <a:pt x="52119" y="9748"/>
                      <a:pt x="51801" y="10106"/>
                    </a:cubicBezTo>
                    <a:cubicBezTo>
                      <a:pt x="51737" y="10157"/>
                      <a:pt x="51682" y="10224"/>
                      <a:pt x="51613" y="10224"/>
                    </a:cubicBezTo>
                    <a:cubicBezTo>
                      <a:pt x="51575" y="10224"/>
                      <a:pt x="51533" y="10203"/>
                      <a:pt x="51483" y="10145"/>
                    </a:cubicBezTo>
                    <a:cubicBezTo>
                      <a:pt x="50866" y="9549"/>
                      <a:pt x="50210" y="9012"/>
                      <a:pt x="49533" y="8474"/>
                    </a:cubicBezTo>
                    <a:cubicBezTo>
                      <a:pt x="49354" y="8335"/>
                      <a:pt x="49394" y="8236"/>
                      <a:pt x="49513" y="8097"/>
                    </a:cubicBezTo>
                    <a:cubicBezTo>
                      <a:pt x="49812" y="7719"/>
                      <a:pt x="50090" y="7341"/>
                      <a:pt x="50389" y="6963"/>
                    </a:cubicBezTo>
                    <a:cubicBezTo>
                      <a:pt x="50528" y="6803"/>
                      <a:pt x="50488" y="6704"/>
                      <a:pt x="50349" y="6605"/>
                    </a:cubicBezTo>
                    <a:cubicBezTo>
                      <a:pt x="49593" y="6028"/>
                      <a:pt x="48837" y="5510"/>
                      <a:pt x="48041" y="4993"/>
                    </a:cubicBezTo>
                    <a:cubicBezTo>
                      <a:pt x="47980" y="4953"/>
                      <a:pt x="47928" y="4935"/>
                      <a:pt x="47884" y="4935"/>
                    </a:cubicBezTo>
                    <a:cubicBezTo>
                      <a:pt x="47797" y="4935"/>
                      <a:pt x="47736" y="5001"/>
                      <a:pt x="47683" y="5093"/>
                    </a:cubicBezTo>
                    <a:cubicBezTo>
                      <a:pt x="47405" y="5530"/>
                      <a:pt x="47146" y="5948"/>
                      <a:pt x="46887" y="6386"/>
                    </a:cubicBezTo>
                    <a:cubicBezTo>
                      <a:pt x="46836" y="6462"/>
                      <a:pt x="46802" y="6498"/>
                      <a:pt x="46752" y="6498"/>
                    </a:cubicBezTo>
                    <a:cubicBezTo>
                      <a:pt x="46724" y="6498"/>
                      <a:pt x="46692" y="6487"/>
                      <a:pt x="46649" y="6465"/>
                    </a:cubicBezTo>
                    <a:cubicBezTo>
                      <a:pt x="46350" y="6266"/>
                      <a:pt x="46052" y="6087"/>
                      <a:pt x="45754" y="5928"/>
                    </a:cubicBezTo>
                    <a:cubicBezTo>
                      <a:pt x="45276" y="5670"/>
                      <a:pt x="44819" y="5411"/>
                      <a:pt x="44341" y="5172"/>
                    </a:cubicBezTo>
                    <a:cubicBezTo>
                      <a:pt x="44280" y="5141"/>
                      <a:pt x="44224" y="5123"/>
                      <a:pt x="44173" y="5123"/>
                    </a:cubicBezTo>
                    <a:cubicBezTo>
                      <a:pt x="44093" y="5123"/>
                      <a:pt x="44024" y="5170"/>
                      <a:pt x="43963" y="5292"/>
                    </a:cubicBezTo>
                    <a:cubicBezTo>
                      <a:pt x="43824" y="5630"/>
                      <a:pt x="43665" y="5948"/>
                      <a:pt x="43486" y="6286"/>
                    </a:cubicBezTo>
                    <a:cubicBezTo>
                      <a:pt x="43088" y="7102"/>
                      <a:pt x="42670" y="7937"/>
                      <a:pt x="42272" y="8773"/>
                    </a:cubicBezTo>
                    <a:cubicBezTo>
                      <a:pt x="42113" y="9111"/>
                      <a:pt x="41894" y="9429"/>
                      <a:pt x="41815" y="9807"/>
                    </a:cubicBezTo>
                    <a:cubicBezTo>
                      <a:pt x="42431" y="10165"/>
                      <a:pt x="43048" y="10523"/>
                      <a:pt x="43685" y="10862"/>
                    </a:cubicBezTo>
                    <a:cubicBezTo>
                      <a:pt x="43904" y="10981"/>
                      <a:pt x="43983" y="11061"/>
                      <a:pt x="43804" y="11299"/>
                    </a:cubicBezTo>
                    <a:cubicBezTo>
                      <a:pt x="43545" y="11697"/>
                      <a:pt x="43327" y="12095"/>
                      <a:pt x="43068" y="12513"/>
                    </a:cubicBezTo>
                    <a:cubicBezTo>
                      <a:pt x="43030" y="12576"/>
                      <a:pt x="42992" y="12615"/>
                      <a:pt x="42935" y="12615"/>
                    </a:cubicBezTo>
                    <a:cubicBezTo>
                      <a:pt x="42901" y="12615"/>
                      <a:pt x="42861" y="12602"/>
                      <a:pt x="42809" y="12572"/>
                    </a:cubicBezTo>
                    <a:cubicBezTo>
                      <a:pt x="42272" y="12254"/>
                      <a:pt x="41715" y="11956"/>
                      <a:pt x="41158" y="11657"/>
                    </a:cubicBezTo>
                    <a:cubicBezTo>
                      <a:pt x="40999" y="11578"/>
                      <a:pt x="40999" y="11498"/>
                      <a:pt x="41059" y="11359"/>
                    </a:cubicBezTo>
                    <a:cubicBezTo>
                      <a:pt x="41317" y="10842"/>
                      <a:pt x="41556" y="10325"/>
                      <a:pt x="41815" y="9807"/>
                    </a:cubicBezTo>
                    <a:cubicBezTo>
                      <a:pt x="41735" y="9768"/>
                      <a:pt x="41676" y="9728"/>
                      <a:pt x="41616" y="9688"/>
                    </a:cubicBezTo>
                    <a:cubicBezTo>
                      <a:pt x="40999" y="9390"/>
                      <a:pt x="40383" y="9131"/>
                      <a:pt x="39746" y="8872"/>
                    </a:cubicBezTo>
                    <a:cubicBezTo>
                      <a:pt x="39547" y="8813"/>
                      <a:pt x="39507" y="8733"/>
                      <a:pt x="39587" y="8554"/>
                    </a:cubicBezTo>
                    <a:cubicBezTo>
                      <a:pt x="39845" y="7878"/>
                      <a:pt x="40104" y="7181"/>
                      <a:pt x="40343" y="6505"/>
                    </a:cubicBezTo>
                    <a:cubicBezTo>
                      <a:pt x="40641" y="5709"/>
                      <a:pt x="40920" y="4914"/>
                      <a:pt x="41218" y="4138"/>
                    </a:cubicBezTo>
                    <a:cubicBezTo>
                      <a:pt x="41317" y="3899"/>
                      <a:pt x="41218" y="3800"/>
                      <a:pt x="41019" y="3720"/>
                    </a:cubicBezTo>
                    <a:cubicBezTo>
                      <a:pt x="40900" y="3700"/>
                      <a:pt x="40780" y="3660"/>
                      <a:pt x="40681" y="3621"/>
                    </a:cubicBezTo>
                    <a:cubicBezTo>
                      <a:pt x="39925" y="3362"/>
                      <a:pt x="39169" y="3123"/>
                      <a:pt x="38393" y="2944"/>
                    </a:cubicBezTo>
                    <a:cubicBezTo>
                      <a:pt x="38373" y="2964"/>
                      <a:pt x="38353" y="2964"/>
                      <a:pt x="38353" y="2984"/>
                    </a:cubicBezTo>
                    <a:cubicBezTo>
                      <a:pt x="37995" y="4297"/>
                      <a:pt x="37657" y="5610"/>
                      <a:pt x="37319" y="6923"/>
                    </a:cubicBezTo>
                    <a:cubicBezTo>
                      <a:pt x="37239" y="7201"/>
                      <a:pt x="37180" y="7480"/>
                      <a:pt x="37120" y="7758"/>
                    </a:cubicBezTo>
                    <a:cubicBezTo>
                      <a:pt x="37074" y="7898"/>
                      <a:pt x="37027" y="7977"/>
                      <a:pt x="36915" y="7977"/>
                    </a:cubicBezTo>
                    <a:cubicBezTo>
                      <a:pt x="36883" y="7977"/>
                      <a:pt x="36846" y="7970"/>
                      <a:pt x="36802" y="7957"/>
                    </a:cubicBezTo>
                    <a:cubicBezTo>
                      <a:pt x="36145" y="7798"/>
                      <a:pt x="35489" y="7659"/>
                      <a:pt x="34852" y="7540"/>
                    </a:cubicBezTo>
                    <a:cubicBezTo>
                      <a:pt x="34634" y="7500"/>
                      <a:pt x="34594" y="7400"/>
                      <a:pt x="34634" y="7221"/>
                    </a:cubicBezTo>
                    <a:cubicBezTo>
                      <a:pt x="34753" y="6664"/>
                      <a:pt x="34813" y="6107"/>
                      <a:pt x="34892" y="5530"/>
                    </a:cubicBezTo>
                    <a:cubicBezTo>
                      <a:pt x="35031" y="4655"/>
                      <a:pt x="35151" y="3780"/>
                      <a:pt x="35290" y="2905"/>
                    </a:cubicBezTo>
                    <a:cubicBezTo>
                      <a:pt x="35330" y="2725"/>
                      <a:pt x="35370" y="2546"/>
                      <a:pt x="35409" y="2367"/>
                    </a:cubicBezTo>
                    <a:cubicBezTo>
                      <a:pt x="35389" y="2348"/>
                      <a:pt x="35370" y="2328"/>
                      <a:pt x="35350" y="2328"/>
                    </a:cubicBezTo>
                    <a:cubicBezTo>
                      <a:pt x="34455" y="2149"/>
                      <a:pt x="33539" y="2089"/>
                      <a:pt x="32644" y="2029"/>
                    </a:cubicBezTo>
                    <a:cubicBezTo>
                      <a:pt x="32406" y="2009"/>
                      <a:pt x="32326" y="1950"/>
                      <a:pt x="32366" y="1711"/>
                    </a:cubicBezTo>
                    <a:cubicBezTo>
                      <a:pt x="32406" y="1234"/>
                      <a:pt x="32386" y="756"/>
                      <a:pt x="32425" y="279"/>
                    </a:cubicBezTo>
                    <a:cubicBezTo>
                      <a:pt x="32445" y="20"/>
                      <a:pt x="32346" y="0"/>
                      <a:pt x="3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a:off x="3878700" y="2891475"/>
                <a:ext cx="87550" cy="133300"/>
              </a:xfrm>
              <a:custGeom>
                <a:avLst/>
                <a:gdLst/>
                <a:ahLst/>
                <a:cxnLst/>
                <a:rect l="l" t="t" r="r" b="b"/>
                <a:pathLst>
                  <a:path w="3502" h="5332" extrusionOk="0">
                    <a:moveTo>
                      <a:pt x="1274" y="0"/>
                    </a:moveTo>
                    <a:cubicBezTo>
                      <a:pt x="1075" y="418"/>
                      <a:pt x="996" y="876"/>
                      <a:pt x="896" y="1313"/>
                    </a:cubicBezTo>
                    <a:cubicBezTo>
                      <a:pt x="578" y="2467"/>
                      <a:pt x="299" y="3601"/>
                      <a:pt x="1" y="4755"/>
                    </a:cubicBezTo>
                    <a:cubicBezTo>
                      <a:pt x="1" y="4755"/>
                      <a:pt x="1" y="4775"/>
                      <a:pt x="1" y="4775"/>
                    </a:cubicBezTo>
                    <a:cubicBezTo>
                      <a:pt x="618" y="4934"/>
                      <a:pt x="1214" y="5113"/>
                      <a:pt x="1791" y="5332"/>
                    </a:cubicBezTo>
                    <a:cubicBezTo>
                      <a:pt x="2348" y="3840"/>
                      <a:pt x="2905" y="2348"/>
                      <a:pt x="3442" y="856"/>
                    </a:cubicBezTo>
                    <a:cubicBezTo>
                      <a:pt x="3482" y="796"/>
                      <a:pt x="3502" y="736"/>
                      <a:pt x="3482" y="657"/>
                    </a:cubicBezTo>
                    <a:cubicBezTo>
                      <a:pt x="2766" y="378"/>
                      <a:pt x="2050" y="10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a:off x="3201850" y="3274900"/>
                <a:ext cx="134300" cy="82575"/>
              </a:xfrm>
              <a:custGeom>
                <a:avLst/>
                <a:gdLst/>
                <a:ahLst/>
                <a:cxnLst/>
                <a:rect l="l" t="t" r="r" b="b"/>
                <a:pathLst>
                  <a:path w="5372" h="3303" extrusionOk="0">
                    <a:moveTo>
                      <a:pt x="618" y="1"/>
                    </a:moveTo>
                    <a:cubicBezTo>
                      <a:pt x="399" y="538"/>
                      <a:pt x="279" y="1095"/>
                      <a:pt x="160" y="1672"/>
                    </a:cubicBezTo>
                    <a:cubicBezTo>
                      <a:pt x="100" y="1851"/>
                      <a:pt x="1" y="2050"/>
                      <a:pt x="61" y="2269"/>
                    </a:cubicBezTo>
                    <a:cubicBezTo>
                      <a:pt x="419" y="2428"/>
                      <a:pt x="817" y="2467"/>
                      <a:pt x="1195" y="2547"/>
                    </a:cubicBezTo>
                    <a:cubicBezTo>
                      <a:pt x="2428" y="2806"/>
                      <a:pt x="3661" y="3044"/>
                      <a:pt x="4914" y="3303"/>
                    </a:cubicBezTo>
                    <a:cubicBezTo>
                      <a:pt x="5034" y="2666"/>
                      <a:pt x="5193" y="2070"/>
                      <a:pt x="5372" y="1473"/>
                    </a:cubicBezTo>
                    <a:cubicBezTo>
                      <a:pt x="4676" y="1254"/>
                      <a:pt x="3960" y="1035"/>
                      <a:pt x="3243" y="816"/>
                    </a:cubicBezTo>
                    <a:cubicBezTo>
                      <a:pt x="2368" y="538"/>
                      <a:pt x="1493" y="279"/>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3009400" y="3370900"/>
                <a:ext cx="135800" cy="77100"/>
              </a:xfrm>
              <a:custGeom>
                <a:avLst/>
                <a:gdLst/>
                <a:ahLst/>
                <a:cxnLst/>
                <a:rect l="l" t="t" r="r" b="b"/>
                <a:pathLst>
                  <a:path w="5432" h="3084" extrusionOk="0">
                    <a:moveTo>
                      <a:pt x="219" y="0"/>
                    </a:moveTo>
                    <a:cubicBezTo>
                      <a:pt x="199" y="20"/>
                      <a:pt x="180" y="40"/>
                      <a:pt x="180" y="40"/>
                    </a:cubicBezTo>
                    <a:cubicBezTo>
                      <a:pt x="160" y="159"/>
                      <a:pt x="120" y="279"/>
                      <a:pt x="120" y="398"/>
                    </a:cubicBezTo>
                    <a:cubicBezTo>
                      <a:pt x="100" y="1273"/>
                      <a:pt x="0" y="2148"/>
                      <a:pt x="20" y="3044"/>
                    </a:cubicBezTo>
                    <a:cubicBezTo>
                      <a:pt x="40" y="3044"/>
                      <a:pt x="40" y="3064"/>
                      <a:pt x="60" y="3083"/>
                    </a:cubicBezTo>
                    <a:lnTo>
                      <a:pt x="4934" y="3083"/>
                    </a:lnTo>
                    <a:cubicBezTo>
                      <a:pt x="5053" y="3083"/>
                      <a:pt x="5173" y="3064"/>
                      <a:pt x="5292" y="3064"/>
                    </a:cubicBezTo>
                    <a:cubicBezTo>
                      <a:pt x="5332" y="2725"/>
                      <a:pt x="5352" y="2407"/>
                      <a:pt x="5372" y="2069"/>
                    </a:cubicBezTo>
                    <a:cubicBezTo>
                      <a:pt x="5372" y="1552"/>
                      <a:pt x="5411" y="1054"/>
                      <a:pt x="5431" y="537"/>
                    </a:cubicBezTo>
                    <a:cubicBezTo>
                      <a:pt x="4954" y="438"/>
                      <a:pt x="4456" y="418"/>
                      <a:pt x="3979" y="378"/>
                    </a:cubicBezTo>
                    <a:cubicBezTo>
                      <a:pt x="3362" y="298"/>
                      <a:pt x="2726" y="259"/>
                      <a:pt x="2129" y="179"/>
                    </a:cubicBezTo>
                    <a:cubicBezTo>
                      <a:pt x="1492" y="99"/>
                      <a:pt x="856" y="6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4385975" y="3370900"/>
                <a:ext cx="136300" cy="77100"/>
              </a:xfrm>
              <a:custGeom>
                <a:avLst/>
                <a:gdLst/>
                <a:ahLst/>
                <a:cxnLst/>
                <a:rect l="l" t="t" r="r" b="b"/>
                <a:pathLst>
                  <a:path w="5452" h="3084" extrusionOk="0">
                    <a:moveTo>
                      <a:pt x="5252" y="0"/>
                    </a:moveTo>
                    <a:cubicBezTo>
                      <a:pt x="4476" y="80"/>
                      <a:pt x="3681" y="179"/>
                      <a:pt x="2905" y="259"/>
                    </a:cubicBezTo>
                    <a:cubicBezTo>
                      <a:pt x="2288" y="318"/>
                      <a:pt x="1671" y="358"/>
                      <a:pt x="1075" y="418"/>
                    </a:cubicBezTo>
                    <a:cubicBezTo>
                      <a:pt x="736" y="458"/>
                      <a:pt x="398" y="477"/>
                      <a:pt x="60" y="517"/>
                    </a:cubicBezTo>
                    <a:lnTo>
                      <a:pt x="0" y="557"/>
                    </a:lnTo>
                    <a:cubicBezTo>
                      <a:pt x="120" y="1393"/>
                      <a:pt x="100" y="2208"/>
                      <a:pt x="160" y="3044"/>
                    </a:cubicBezTo>
                    <a:lnTo>
                      <a:pt x="199" y="3083"/>
                    </a:lnTo>
                    <a:lnTo>
                      <a:pt x="5411" y="3083"/>
                    </a:lnTo>
                    <a:cubicBezTo>
                      <a:pt x="5431" y="3064"/>
                      <a:pt x="5451" y="3064"/>
                      <a:pt x="5451" y="3044"/>
                    </a:cubicBezTo>
                    <a:cubicBezTo>
                      <a:pt x="5451" y="2049"/>
                      <a:pt x="5391" y="1054"/>
                      <a:pt x="5292" y="60"/>
                    </a:cubicBezTo>
                    <a:cubicBezTo>
                      <a:pt x="5292" y="40"/>
                      <a:pt x="5272" y="20"/>
                      <a:pt x="5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6"/>
              <p:cNvSpPr/>
              <p:nvPr/>
            </p:nvSpPr>
            <p:spPr>
              <a:xfrm>
                <a:off x="3880200" y="2651600"/>
                <a:ext cx="88050" cy="65350"/>
              </a:xfrm>
              <a:custGeom>
                <a:avLst/>
                <a:gdLst/>
                <a:ahLst/>
                <a:cxnLst/>
                <a:rect l="l" t="t" r="r" b="b"/>
                <a:pathLst>
                  <a:path w="3522" h="2614" extrusionOk="0">
                    <a:moveTo>
                      <a:pt x="414" y="1"/>
                    </a:moveTo>
                    <a:cubicBezTo>
                      <a:pt x="316" y="1"/>
                      <a:pt x="275" y="39"/>
                      <a:pt x="259" y="166"/>
                    </a:cubicBezTo>
                    <a:cubicBezTo>
                      <a:pt x="180" y="763"/>
                      <a:pt x="80" y="1360"/>
                      <a:pt x="1" y="1937"/>
                    </a:cubicBezTo>
                    <a:cubicBezTo>
                      <a:pt x="1" y="1957"/>
                      <a:pt x="20" y="1977"/>
                      <a:pt x="40" y="1977"/>
                    </a:cubicBezTo>
                    <a:cubicBezTo>
                      <a:pt x="916" y="2116"/>
                      <a:pt x="1771" y="2295"/>
                      <a:pt x="2607" y="2494"/>
                    </a:cubicBezTo>
                    <a:cubicBezTo>
                      <a:pt x="2746" y="2514"/>
                      <a:pt x="2865" y="2573"/>
                      <a:pt x="2984" y="2613"/>
                    </a:cubicBezTo>
                    <a:cubicBezTo>
                      <a:pt x="3004" y="2593"/>
                      <a:pt x="3024" y="2573"/>
                      <a:pt x="3044" y="2573"/>
                    </a:cubicBezTo>
                    <a:cubicBezTo>
                      <a:pt x="3183" y="2036"/>
                      <a:pt x="3303" y="1519"/>
                      <a:pt x="3442" y="982"/>
                    </a:cubicBezTo>
                    <a:cubicBezTo>
                      <a:pt x="3522" y="664"/>
                      <a:pt x="3502" y="644"/>
                      <a:pt x="3203" y="564"/>
                    </a:cubicBezTo>
                    <a:cubicBezTo>
                      <a:pt x="2308" y="325"/>
                      <a:pt x="1393" y="166"/>
                      <a:pt x="498" y="7"/>
                    </a:cubicBezTo>
                    <a:cubicBezTo>
                      <a:pt x="466" y="3"/>
                      <a:pt x="438"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6"/>
              <p:cNvSpPr/>
              <p:nvPr/>
            </p:nvSpPr>
            <p:spPr>
              <a:xfrm>
                <a:off x="4027900" y="2692775"/>
                <a:ext cx="93525" cy="76375"/>
              </a:xfrm>
              <a:custGeom>
                <a:avLst/>
                <a:gdLst/>
                <a:ahLst/>
                <a:cxnLst/>
                <a:rect l="l" t="t" r="r" b="b"/>
                <a:pathLst>
                  <a:path w="3741" h="3055" extrusionOk="0">
                    <a:moveTo>
                      <a:pt x="781" y="0"/>
                    </a:moveTo>
                    <a:cubicBezTo>
                      <a:pt x="706" y="0"/>
                      <a:pt x="657" y="44"/>
                      <a:pt x="617" y="150"/>
                    </a:cubicBezTo>
                    <a:cubicBezTo>
                      <a:pt x="458" y="648"/>
                      <a:pt x="299" y="1145"/>
                      <a:pt x="100" y="1623"/>
                    </a:cubicBezTo>
                    <a:cubicBezTo>
                      <a:pt x="1" y="1861"/>
                      <a:pt x="100" y="1921"/>
                      <a:pt x="259" y="1961"/>
                    </a:cubicBezTo>
                    <a:cubicBezTo>
                      <a:pt x="1075" y="2259"/>
                      <a:pt x="1871" y="2617"/>
                      <a:pt x="2646" y="2975"/>
                    </a:cubicBezTo>
                    <a:cubicBezTo>
                      <a:pt x="2686" y="3015"/>
                      <a:pt x="2746" y="3035"/>
                      <a:pt x="2786" y="3055"/>
                    </a:cubicBezTo>
                    <a:cubicBezTo>
                      <a:pt x="2905" y="3035"/>
                      <a:pt x="2945" y="2935"/>
                      <a:pt x="2985" y="2876"/>
                    </a:cubicBezTo>
                    <a:cubicBezTo>
                      <a:pt x="3203" y="2418"/>
                      <a:pt x="3402" y="1941"/>
                      <a:pt x="3641" y="1483"/>
                    </a:cubicBezTo>
                    <a:cubicBezTo>
                      <a:pt x="3741" y="1304"/>
                      <a:pt x="3661" y="1205"/>
                      <a:pt x="3502" y="1125"/>
                    </a:cubicBezTo>
                    <a:cubicBezTo>
                      <a:pt x="2646" y="767"/>
                      <a:pt x="1791" y="369"/>
                      <a:pt x="916" y="31"/>
                    </a:cubicBezTo>
                    <a:cubicBezTo>
                      <a:pt x="863" y="11"/>
                      <a:pt x="819"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6"/>
              <p:cNvSpPr/>
              <p:nvPr/>
            </p:nvSpPr>
            <p:spPr>
              <a:xfrm>
                <a:off x="3563900" y="2651600"/>
                <a:ext cx="88050" cy="64850"/>
              </a:xfrm>
              <a:custGeom>
                <a:avLst/>
                <a:gdLst/>
                <a:ahLst/>
                <a:cxnLst/>
                <a:rect l="l" t="t" r="r" b="b"/>
                <a:pathLst>
                  <a:path w="3522" h="2594" extrusionOk="0">
                    <a:moveTo>
                      <a:pt x="3131" y="1"/>
                    </a:moveTo>
                    <a:cubicBezTo>
                      <a:pt x="3111" y="1"/>
                      <a:pt x="3089" y="3"/>
                      <a:pt x="3064" y="7"/>
                    </a:cubicBezTo>
                    <a:cubicBezTo>
                      <a:pt x="2129" y="166"/>
                      <a:pt x="1194" y="345"/>
                      <a:pt x="279" y="564"/>
                    </a:cubicBezTo>
                    <a:cubicBezTo>
                      <a:pt x="61" y="624"/>
                      <a:pt x="1" y="703"/>
                      <a:pt x="61" y="922"/>
                    </a:cubicBezTo>
                    <a:cubicBezTo>
                      <a:pt x="220" y="1479"/>
                      <a:pt x="339" y="2016"/>
                      <a:pt x="478" y="2573"/>
                    </a:cubicBezTo>
                    <a:cubicBezTo>
                      <a:pt x="498" y="2573"/>
                      <a:pt x="518" y="2593"/>
                      <a:pt x="538" y="2593"/>
                    </a:cubicBezTo>
                    <a:cubicBezTo>
                      <a:pt x="1214" y="2394"/>
                      <a:pt x="1891" y="2275"/>
                      <a:pt x="2587" y="2136"/>
                    </a:cubicBezTo>
                    <a:cubicBezTo>
                      <a:pt x="2885" y="2076"/>
                      <a:pt x="3184" y="2036"/>
                      <a:pt x="3482" y="1977"/>
                    </a:cubicBezTo>
                    <a:cubicBezTo>
                      <a:pt x="3502" y="1977"/>
                      <a:pt x="3522" y="1957"/>
                      <a:pt x="3522" y="1937"/>
                    </a:cubicBezTo>
                    <a:cubicBezTo>
                      <a:pt x="3502" y="1758"/>
                      <a:pt x="3502" y="1579"/>
                      <a:pt x="3462" y="1380"/>
                    </a:cubicBezTo>
                    <a:cubicBezTo>
                      <a:pt x="3402" y="982"/>
                      <a:pt x="3323" y="564"/>
                      <a:pt x="3263" y="146"/>
                    </a:cubicBezTo>
                    <a:cubicBezTo>
                      <a:pt x="3247" y="36"/>
                      <a:pt x="3207"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6"/>
              <p:cNvSpPr/>
              <p:nvPr/>
            </p:nvSpPr>
            <p:spPr>
              <a:xfrm>
                <a:off x="2964150" y="3286325"/>
                <a:ext cx="62175" cy="86075"/>
              </a:xfrm>
              <a:custGeom>
                <a:avLst/>
                <a:gdLst/>
                <a:ahLst/>
                <a:cxnLst/>
                <a:rect l="l" t="t" r="r" b="b"/>
                <a:pathLst>
                  <a:path w="2487" h="3443" extrusionOk="0">
                    <a:moveTo>
                      <a:pt x="659" y="1"/>
                    </a:moveTo>
                    <a:cubicBezTo>
                      <a:pt x="510" y="1"/>
                      <a:pt x="494" y="92"/>
                      <a:pt x="438" y="399"/>
                    </a:cubicBezTo>
                    <a:cubicBezTo>
                      <a:pt x="279" y="1195"/>
                      <a:pt x="179" y="2010"/>
                      <a:pt x="60" y="2806"/>
                    </a:cubicBezTo>
                    <a:cubicBezTo>
                      <a:pt x="0" y="3244"/>
                      <a:pt x="40" y="3224"/>
                      <a:pt x="358" y="3264"/>
                    </a:cubicBezTo>
                    <a:cubicBezTo>
                      <a:pt x="895" y="3343"/>
                      <a:pt x="1433" y="3383"/>
                      <a:pt x="1970" y="3443"/>
                    </a:cubicBezTo>
                    <a:cubicBezTo>
                      <a:pt x="1990" y="3423"/>
                      <a:pt x="2009" y="3403"/>
                      <a:pt x="2009" y="3383"/>
                    </a:cubicBezTo>
                    <a:cubicBezTo>
                      <a:pt x="2129" y="2468"/>
                      <a:pt x="2268" y="1573"/>
                      <a:pt x="2427" y="658"/>
                    </a:cubicBezTo>
                    <a:cubicBezTo>
                      <a:pt x="2447" y="578"/>
                      <a:pt x="2467" y="479"/>
                      <a:pt x="2487" y="399"/>
                    </a:cubicBezTo>
                    <a:cubicBezTo>
                      <a:pt x="2467" y="379"/>
                      <a:pt x="2447" y="359"/>
                      <a:pt x="2447" y="339"/>
                    </a:cubicBezTo>
                    <a:cubicBezTo>
                      <a:pt x="1950" y="240"/>
                      <a:pt x="1452" y="141"/>
                      <a:pt x="935" y="41"/>
                    </a:cubicBezTo>
                    <a:cubicBezTo>
                      <a:pt x="810" y="17"/>
                      <a:pt x="723"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6"/>
              <p:cNvSpPr/>
              <p:nvPr/>
            </p:nvSpPr>
            <p:spPr>
              <a:xfrm>
                <a:off x="4505825" y="3286150"/>
                <a:ext cx="61700" cy="86250"/>
              </a:xfrm>
              <a:custGeom>
                <a:avLst/>
                <a:gdLst/>
                <a:ahLst/>
                <a:cxnLst/>
                <a:rect l="l" t="t" r="r" b="b"/>
                <a:pathLst>
                  <a:path w="2468" h="3450" extrusionOk="0">
                    <a:moveTo>
                      <a:pt x="1821" y="0"/>
                    </a:moveTo>
                    <a:cubicBezTo>
                      <a:pt x="1779" y="0"/>
                      <a:pt x="1729" y="11"/>
                      <a:pt x="1672" y="28"/>
                    </a:cubicBezTo>
                    <a:cubicBezTo>
                      <a:pt x="1134" y="128"/>
                      <a:pt x="577" y="247"/>
                      <a:pt x="40" y="346"/>
                    </a:cubicBezTo>
                    <a:cubicBezTo>
                      <a:pt x="20" y="366"/>
                      <a:pt x="20" y="386"/>
                      <a:pt x="1" y="406"/>
                    </a:cubicBezTo>
                    <a:cubicBezTo>
                      <a:pt x="200" y="1401"/>
                      <a:pt x="339" y="2395"/>
                      <a:pt x="458" y="3390"/>
                    </a:cubicBezTo>
                    <a:cubicBezTo>
                      <a:pt x="478" y="3410"/>
                      <a:pt x="498" y="3430"/>
                      <a:pt x="498" y="3450"/>
                    </a:cubicBezTo>
                    <a:cubicBezTo>
                      <a:pt x="975" y="3390"/>
                      <a:pt x="1453" y="3330"/>
                      <a:pt x="1930" y="3291"/>
                    </a:cubicBezTo>
                    <a:cubicBezTo>
                      <a:pt x="2447" y="3231"/>
                      <a:pt x="2467" y="3231"/>
                      <a:pt x="2408" y="2734"/>
                    </a:cubicBezTo>
                    <a:cubicBezTo>
                      <a:pt x="2328" y="1898"/>
                      <a:pt x="2189" y="1063"/>
                      <a:pt x="2030" y="247"/>
                    </a:cubicBezTo>
                    <a:cubicBezTo>
                      <a:pt x="1987" y="64"/>
                      <a:pt x="1925" y="0"/>
                      <a:pt x="1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6"/>
              <p:cNvSpPr/>
              <p:nvPr/>
            </p:nvSpPr>
            <p:spPr>
              <a:xfrm>
                <a:off x="4517275" y="3446975"/>
                <a:ext cx="54725" cy="82225"/>
              </a:xfrm>
              <a:custGeom>
                <a:avLst/>
                <a:gdLst/>
                <a:ahLst/>
                <a:cxnLst/>
                <a:rect l="l" t="t" r="r" b="b"/>
                <a:pathLst>
                  <a:path w="2189" h="3289" extrusionOk="0">
                    <a:moveTo>
                      <a:pt x="199" y="1"/>
                    </a:moveTo>
                    <a:cubicBezTo>
                      <a:pt x="199" y="21"/>
                      <a:pt x="179" y="21"/>
                      <a:pt x="159" y="40"/>
                    </a:cubicBezTo>
                    <a:cubicBezTo>
                      <a:pt x="119" y="936"/>
                      <a:pt x="139" y="1831"/>
                      <a:pt x="20" y="2726"/>
                    </a:cubicBezTo>
                    <a:cubicBezTo>
                      <a:pt x="0" y="2825"/>
                      <a:pt x="20" y="2945"/>
                      <a:pt x="0" y="3044"/>
                    </a:cubicBezTo>
                    <a:cubicBezTo>
                      <a:pt x="20" y="3044"/>
                      <a:pt x="40" y="3064"/>
                      <a:pt x="40" y="3084"/>
                    </a:cubicBezTo>
                    <a:cubicBezTo>
                      <a:pt x="617" y="3144"/>
                      <a:pt x="1174" y="3203"/>
                      <a:pt x="1751" y="3283"/>
                    </a:cubicBezTo>
                    <a:cubicBezTo>
                      <a:pt x="1773" y="3286"/>
                      <a:pt x="1794" y="3288"/>
                      <a:pt x="1814" y="3288"/>
                    </a:cubicBezTo>
                    <a:cubicBezTo>
                      <a:pt x="2016" y="3288"/>
                      <a:pt x="2049" y="3108"/>
                      <a:pt x="2049" y="2945"/>
                    </a:cubicBezTo>
                    <a:cubicBezTo>
                      <a:pt x="2089" y="2050"/>
                      <a:pt x="2188" y="1174"/>
                      <a:pt x="2168" y="259"/>
                    </a:cubicBezTo>
                    <a:cubicBezTo>
                      <a:pt x="2149" y="80"/>
                      <a:pt x="2109" y="1"/>
                      <a:pt x="1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6"/>
              <p:cNvSpPr/>
              <p:nvPr/>
            </p:nvSpPr>
            <p:spPr>
              <a:xfrm>
                <a:off x="2960175" y="3446975"/>
                <a:ext cx="54225" cy="82175"/>
              </a:xfrm>
              <a:custGeom>
                <a:avLst/>
                <a:gdLst/>
                <a:ahLst/>
                <a:cxnLst/>
                <a:rect l="l" t="t" r="r" b="b"/>
                <a:pathLst>
                  <a:path w="2169" h="3287" extrusionOk="0">
                    <a:moveTo>
                      <a:pt x="298" y="1"/>
                    </a:moveTo>
                    <a:cubicBezTo>
                      <a:pt x="80" y="1"/>
                      <a:pt x="20" y="80"/>
                      <a:pt x="20" y="279"/>
                    </a:cubicBezTo>
                    <a:cubicBezTo>
                      <a:pt x="0" y="936"/>
                      <a:pt x="40" y="1612"/>
                      <a:pt x="100" y="2268"/>
                    </a:cubicBezTo>
                    <a:cubicBezTo>
                      <a:pt x="119" y="2527"/>
                      <a:pt x="100" y="2786"/>
                      <a:pt x="139" y="3064"/>
                    </a:cubicBezTo>
                    <a:cubicBezTo>
                      <a:pt x="174" y="3221"/>
                      <a:pt x="255" y="3287"/>
                      <a:pt x="396" y="3287"/>
                    </a:cubicBezTo>
                    <a:cubicBezTo>
                      <a:pt x="415" y="3287"/>
                      <a:pt x="436" y="3285"/>
                      <a:pt x="458" y="3283"/>
                    </a:cubicBezTo>
                    <a:cubicBezTo>
                      <a:pt x="1015" y="3164"/>
                      <a:pt x="1572" y="3164"/>
                      <a:pt x="2129" y="3084"/>
                    </a:cubicBezTo>
                    <a:cubicBezTo>
                      <a:pt x="2149" y="3064"/>
                      <a:pt x="2168" y="3044"/>
                      <a:pt x="2168" y="3044"/>
                    </a:cubicBezTo>
                    <a:cubicBezTo>
                      <a:pt x="2089" y="2149"/>
                      <a:pt x="2089" y="1254"/>
                      <a:pt x="2029" y="359"/>
                    </a:cubicBezTo>
                    <a:cubicBezTo>
                      <a:pt x="2009" y="259"/>
                      <a:pt x="2029" y="140"/>
                      <a:pt x="2029" y="40"/>
                    </a:cubicBezTo>
                    <a:cubicBezTo>
                      <a:pt x="2009" y="21"/>
                      <a:pt x="1989" y="21"/>
                      <a:pt x="1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6"/>
              <p:cNvSpPr/>
              <p:nvPr/>
            </p:nvSpPr>
            <p:spPr>
              <a:xfrm>
                <a:off x="3139700" y="3446725"/>
                <a:ext cx="54725" cy="63925"/>
              </a:xfrm>
              <a:custGeom>
                <a:avLst/>
                <a:gdLst/>
                <a:ahLst/>
                <a:cxnLst/>
                <a:rect l="l" t="t" r="r" b="b"/>
                <a:pathLst>
                  <a:path w="2189" h="2557" extrusionOk="0">
                    <a:moveTo>
                      <a:pt x="1055" y="1"/>
                    </a:moveTo>
                    <a:cubicBezTo>
                      <a:pt x="731" y="1"/>
                      <a:pt x="408" y="11"/>
                      <a:pt x="80" y="31"/>
                    </a:cubicBezTo>
                    <a:cubicBezTo>
                      <a:pt x="0" y="607"/>
                      <a:pt x="120" y="1184"/>
                      <a:pt x="140" y="1741"/>
                    </a:cubicBezTo>
                    <a:cubicBezTo>
                      <a:pt x="140" y="2000"/>
                      <a:pt x="80" y="2298"/>
                      <a:pt x="239" y="2557"/>
                    </a:cubicBezTo>
                    <a:cubicBezTo>
                      <a:pt x="876" y="2497"/>
                      <a:pt x="1532" y="2457"/>
                      <a:pt x="2189" y="2338"/>
                    </a:cubicBezTo>
                    <a:cubicBezTo>
                      <a:pt x="2109" y="1582"/>
                      <a:pt x="2149" y="806"/>
                      <a:pt x="2029" y="31"/>
                    </a:cubicBezTo>
                    <a:cubicBezTo>
                      <a:pt x="1701" y="11"/>
                      <a:pt x="1378" y="1"/>
                      <a:pt x="1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6"/>
              <p:cNvSpPr/>
              <p:nvPr/>
            </p:nvSpPr>
            <p:spPr>
              <a:xfrm>
                <a:off x="3188925" y="3389550"/>
                <a:ext cx="128825" cy="58450"/>
              </a:xfrm>
              <a:custGeom>
                <a:avLst/>
                <a:gdLst/>
                <a:ahLst/>
                <a:cxnLst/>
                <a:rect l="l" t="t" r="r" b="b"/>
                <a:pathLst>
                  <a:path w="5153" h="2338" extrusionOk="0">
                    <a:moveTo>
                      <a:pt x="441" y="1"/>
                    </a:moveTo>
                    <a:cubicBezTo>
                      <a:pt x="367" y="1"/>
                      <a:pt x="293" y="4"/>
                      <a:pt x="220" y="10"/>
                    </a:cubicBezTo>
                    <a:cubicBezTo>
                      <a:pt x="80" y="229"/>
                      <a:pt x="140" y="467"/>
                      <a:pt x="140" y="706"/>
                    </a:cubicBezTo>
                    <a:cubicBezTo>
                      <a:pt x="100" y="1243"/>
                      <a:pt x="1" y="1780"/>
                      <a:pt x="60" y="2318"/>
                    </a:cubicBezTo>
                    <a:cubicBezTo>
                      <a:pt x="180" y="2318"/>
                      <a:pt x="279" y="2337"/>
                      <a:pt x="399" y="2337"/>
                    </a:cubicBezTo>
                    <a:lnTo>
                      <a:pt x="5073" y="2337"/>
                    </a:lnTo>
                    <a:lnTo>
                      <a:pt x="5073" y="2298"/>
                    </a:lnTo>
                    <a:cubicBezTo>
                      <a:pt x="5073" y="1681"/>
                      <a:pt x="5093" y="1064"/>
                      <a:pt x="5153" y="467"/>
                    </a:cubicBezTo>
                    <a:cubicBezTo>
                      <a:pt x="4596" y="388"/>
                      <a:pt x="4019" y="368"/>
                      <a:pt x="3442" y="288"/>
                    </a:cubicBezTo>
                    <a:cubicBezTo>
                      <a:pt x="2826" y="229"/>
                      <a:pt x="2209" y="149"/>
                      <a:pt x="1592" y="109"/>
                    </a:cubicBezTo>
                    <a:cubicBezTo>
                      <a:pt x="1209" y="76"/>
                      <a:pt x="825"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6"/>
              <p:cNvSpPr/>
              <p:nvPr/>
            </p:nvSpPr>
            <p:spPr>
              <a:xfrm>
                <a:off x="3144175" y="3321650"/>
                <a:ext cx="59200" cy="67675"/>
              </a:xfrm>
              <a:custGeom>
                <a:avLst/>
                <a:gdLst/>
                <a:ahLst/>
                <a:cxnLst/>
                <a:rect l="l" t="t" r="r" b="b"/>
                <a:pathLst>
                  <a:path w="2368" h="2707" extrusionOk="0">
                    <a:moveTo>
                      <a:pt x="418" y="1"/>
                    </a:moveTo>
                    <a:cubicBezTo>
                      <a:pt x="299" y="478"/>
                      <a:pt x="199" y="975"/>
                      <a:pt x="140" y="1473"/>
                    </a:cubicBezTo>
                    <a:cubicBezTo>
                      <a:pt x="100" y="1811"/>
                      <a:pt x="0" y="2149"/>
                      <a:pt x="60" y="2507"/>
                    </a:cubicBezTo>
                    <a:cubicBezTo>
                      <a:pt x="279" y="2587"/>
                      <a:pt x="518" y="2587"/>
                      <a:pt x="736" y="2607"/>
                    </a:cubicBezTo>
                    <a:cubicBezTo>
                      <a:pt x="1154" y="2666"/>
                      <a:pt x="1572" y="2686"/>
                      <a:pt x="2010" y="2706"/>
                    </a:cubicBezTo>
                    <a:cubicBezTo>
                      <a:pt x="2109" y="1930"/>
                      <a:pt x="2208" y="1154"/>
                      <a:pt x="2368" y="399"/>
                    </a:cubicBezTo>
                    <a:cubicBezTo>
                      <a:pt x="1711" y="259"/>
                      <a:pt x="1075"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5" name="Google Shape;3435;p36"/>
            <p:cNvSpPr/>
            <p:nvPr/>
          </p:nvSpPr>
          <p:spPr>
            <a:xfrm>
              <a:off x="2312995" y="1537925"/>
              <a:ext cx="863100" cy="86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6" name="Google Shape;3436;p36"/>
          <p:cNvGrpSpPr/>
          <p:nvPr/>
        </p:nvGrpSpPr>
        <p:grpSpPr>
          <a:xfrm>
            <a:off x="2301456" y="1421661"/>
            <a:ext cx="1097330" cy="1097236"/>
            <a:chOff x="2195914" y="1421661"/>
            <a:chExt cx="1097330" cy="1097236"/>
          </a:xfrm>
        </p:grpSpPr>
        <p:grpSp>
          <p:nvGrpSpPr>
            <p:cNvPr id="3437" name="Google Shape;3437;p36"/>
            <p:cNvGrpSpPr/>
            <p:nvPr/>
          </p:nvGrpSpPr>
          <p:grpSpPr>
            <a:xfrm>
              <a:off x="2195914" y="1421661"/>
              <a:ext cx="1097330" cy="1097236"/>
              <a:chOff x="2960175" y="2642325"/>
              <a:chExt cx="1611825" cy="1608850"/>
            </a:xfrm>
          </p:grpSpPr>
          <p:sp>
            <p:nvSpPr>
              <p:cNvPr id="3438" name="Google Shape;3438;p36"/>
              <p:cNvSpPr/>
              <p:nvPr/>
            </p:nvSpPr>
            <p:spPr>
              <a:xfrm>
                <a:off x="2977075" y="3446975"/>
                <a:ext cx="1578000" cy="804200"/>
              </a:xfrm>
              <a:custGeom>
                <a:avLst/>
                <a:gdLst/>
                <a:ahLst/>
                <a:cxnLst/>
                <a:rect l="l" t="t" r="r" b="b"/>
                <a:pathLst>
                  <a:path w="63120" h="32168" extrusionOk="0">
                    <a:moveTo>
                      <a:pt x="9538" y="6960"/>
                    </a:moveTo>
                    <a:cubicBezTo>
                      <a:pt x="9613" y="6960"/>
                      <a:pt x="9631" y="7029"/>
                      <a:pt x="9648" y="7082"/>
                    </a:cubicBezTo>
                    <a:cubicBezTo>
                      <a:pt x="9847" y="7719"/>
                      <a:pt x="10066" y="8336"/>
                      <a:pt x="10325" y="8932"/>
                    </a:cubicBezTo>
                    <a:cubicBezTo>
                      <a:pt x="10365" y="9012"/>
                      <a:pt x="10384" y="9072"/>
                      <a:pt x="10265" y="9131"/>
                    </a:cubicBezTo>
                    <a:cubicBezTo>
                      <a:pt x="9748" y="9350"/>
                      <a:pt x="9251" y="9569"/>
                      <a:pt x="8733" y="9788"/>
                    </a:cubicBezTo>
                    <a:cubicBezTo>
                      <a:pt x="8705" y="9802"/>
                      <a:pt x="8681" y="9808"/>
                      <a:pt x="8661" y="9808"/>
                    </a:cubicBezTo>
                    <a:cubicBezTo>
                      <a:pt x="8596" y="9808"/>
                      <a:pt x="8569" y="9744"/>
                      <a:pt x="8554" y="9668"/>
                    </a:cubicBezTo>
                    <a:cubicBezTo>
                      <a:pt x="8296" y="9012"/>
                      <a:pt x="8017" y="8336"/>
                      <a:pt x="7818" y="7659"/>
                    </a:cubicBezTo>
                    <a:cubicBezTo>
                      <a:pt x="7778" y="7540"/>
                      <a:pt x="7798" y="7480"/>
                      <a:pt x="7918" y="7460"/>
                    </a:cubicBezTo>
                    <a:cubicBezTo>
                      <a:pt x="8435" y="7301"/>
                      <a:pt x="8952" y="7142"/>
                      <a:pt x="9469" y="6983"/>
                    </a:cubicBezTo>
                    <a:cubicBezTo>
                      <a:pt x="9469" y="6963"/>
                      <a:pt x="9489" y="6963"/>
                      <a:pt x="9509" y="6963"/>
                    </a:cubicBezTo>
                    <a:cubicBezTo>
                      <a:pt x="9520" y="6961"/>
                      <a:pt x="9530" y="6960"/>
                      <a:pt x="9538" y="6960"/>
                    </a:cubicBezTo>
                    <a:close/>
                    <a:moveTo>
                      <a:pt x="51741" y="11260"/>
                    </a:moveTo>
                    <a:cubicBezTo>
                      <a:pt x="51920" y="11359"/>
                      <a:pt x="52119" y="11479"/>
                      <a:pt x="52318" y="11578"/>
                    </a:cubicBezTo>
                    <a:cubicBezTo>
                      <a:pt x="52597" y="11737"/>
                      <a:pt x="52855" y="11896"/>
                      <a:pt x="53134" y="12036"/>
                    </a:cubicBezTo>
                    <a:cubicBezTo>
                      <a:pt x="53273" y="12115"/>
                      <a:pt x="53333" y="12175"/>
                      <a:pt x="53253" y="12334"/>
                    </a:cubicBezTo>
                    <a:cubicBezTo>
                      <a:pt x="52915" y="12911"/>
                      <a:pt x="52557" y="13488"/>
                      <a:pt x="52179" y="14045"/>
                    </a:cubicBezTo>
                    <a:cubicBezTo>
                      <a:pt x="52133" y="14138"/>
                      <a:pt x="52073" y="14190"/>
                      <a:pt x="52000" y="14190"/>
                    </a:cubicBezTo>
                    <a:cubicBezTo>
                      <a:pt x="51947" y="14190"/>
                      <a:pt x="51887" y="14163"/>
                      <a:pt x="51821" y="14105"/>
                    </a:cubicBezTo>
                    <a:cubicBezTo>
                      <a:pt x="51443" y="13826"/>
                      <a:pt x="51025" y="13548"/>
                      <a:pt x="50627" y="13269"/>
                    </a:cubicBezTo>
                    <a:cubicBezTo>
                      <a:pt x="50508" y="13189"/>
                      <a:pt x="50488" y="13150"/>
                      <a:pt x="50568" y="13010"/>
                    </a:cubicBezTo>
                    <a:cubicBezTo>
                      <a:pt x="50926" y="12473"/>
                      <a:pt x="51264" y="11916"/>
                      <a:pt x="51602" y="11379"/>
                    </a:cubicBezTo>
                    <a:cubicBezTo>
                      <a:pt x="51642" y="11320"/>
                      <a:pt x="51662" y="11260"/>
                      <a:pt x="51741" y="11260"/>
                    </a:cubicBezTo>
                    <a:close/>
                    <a:moveTo>
                      <a:pt x="11401" y="11272"/>
                    </a:moveTo>
                    <a:cubicBezTo>
                      <a:pt x="11459" y="11272"/>
                      <a:pt x="11502" y="11308"/>
                      <a:pt x="11538" y="11379"/>
                    </a:cubicBezTo>
                    <a:cubicBezTo>
                      <a:pt x="11837" y="11956"/>
                      <a:pt x="12195" y="12473"/>
                      <a:pt x="12533" y="13010"/>
                    </a:cubicBezTo>
                    <a:cubicBezTo>
                      <a:pt x="12593" y="13110"/>
                      <a:pt x="12632" y="13170"/>
                      <a:pt x="12513" y="13249"/>
                    </a:cubicBezTo>
                    <a:cubicBezTo>
                      <a:pt x="12055" y="13567"/>
                      <a:pt x="11598" y="13886"/>
                      <a:pt x="11160" y="14184"/>
                    </a:cubicBezTo>
                    <a:cubicBezTo>
                      <a:pt x="11140" y="14204"/>
                      <a:pt x="11101" y="14224"/>
                      <a:pt x="11081" y="14224"/>
                    </a:cubicBezTo>
                    <a:cubicBezTo>
                      <a:pt x="11041" y="14204"/>
                      <a:pt x="11021" y="14164"/>
                      <a:pt x="11001" y="14124"/>
                    </a:cubicBezTo>
                    <a:cubicBezTo>
                      <a:pt x="10583" y="13548"/>
                      <a:pt x="10205" y="12931"/>
                      <a:pt x="9867" y="12314"/>
                    </a:cubicBezTo>
                    <a:cubicBezTo>
                      <a:pt x="9788" y="12195"/>
                      <a:pt x="9808" y="12115"/>
                      <a:pt x="9927" y="12036"/>
                    </a:cubicBezTo>
                    <a:cubicBezTo>
                      <a:pt x="10384" y="11817"/>
                      <a:pt x="10822" y="11578"/>
                      <a:pt x="11260" y="11320"/>
                    </a:cubicBezTo>
                    <a:cubicBezTo>
                      <a:pt x="11315" y="11288"/>
                      <a:pt x="11362" y="11272"/>
                      <a:pt x="11401" y="11272"/>
                    </a:cubicBezTo>
                    <a:close/>
                    <a:moveTo>
                      <a:pt x="8526" y="9963"/>
                    </a:moveTo>
                    <a:cubicBezTo>
                      <a:pt x="8610" y="9963"/>
                      <a:pt x="8662" y="10017"/>
                      <a:pt x="8713" y="10146"/>
                    </a:cubicBezTo>
                    <a:cubicBezTo>
                      <a:pt x="8972" y="10782"/>
                      <a:pt x="9310" y="11379"/>
                      <a:pt x="9629" y="11996"/>
                    </a:cubicBezTo>
                    <a:cubicBezTo>
                      <a:pt x="9688" y="12135"/>
                      <a:pt x="9648" y="12155"/>
                      <a:pt x="9549" y="12215"/>
                    </a:cubicBezTo>
                    <a:cubicBezTo>
                      <a:pt x="8435" y="12831"/>
                      <a:pt x="7321" y="13448"/>
                      <a:pt x="6187" y="14065"/>
                    </a:cubicBezTo>
                    <a:cubicBezTo>
                      <a:pt x="5928" y="14224"/>
                      <a:pt x="5670" y="14363"/>
                      <a:pt x="5411" y="14502"/>
                    </a:cubicBezTo>
                    <a:cubicBezTo>
                      <a:pt x="5352" y="14542"/>
                      <a:pt x="5272" y="14582"/>
                      <a:pt x="5212" y="14602"/>
                    </a:cubicBezTo>
                    <a:cubicBezTo>
                      <a:pt x="5202" y="14604"/>
                      <a:pt x="5192" y="14605"/>
                      <a:pt x="5183" y="14605"/>
                    </a:cubicBezTo>
                    <a:cubicBezTo>
                      <a:pt x="5108" y="14605"/>
                      <a:pt x="5089" y="14538"/>
                      <a:pt x="5053" y="14502"/>
                    </a:cubicBezTo>
                    <a:cubicBezTo>
                      <a:pt x="4715" y="13906"/>
                      <a:pt x="4417" y="13289"/>
                      <a:pt x="4138" y="12672"/>
                    </a:cubicBezTo>
                    <a:cubicBezTo>
                      <a:pt x="4039" y="12493"/>
                      <a:pt x="3979" y="12294"/>
                      <a:pt x="3899" y="12115"/>
                    </a:cubicBezTo>
                    <a:cubicBezTo>
                      <a:pt x="3800" y="11976"/>
                      <a:pt x="3880" y="11916"/>
                      <a:pt x="3999" y="11857"/>
                    </a:cubicBezTo>
                    <a:cubicBezTo>
                      <a:pt x="5471" y="11240"/>
                      <a:pt x="6923" y="10623"/>
                      <a:pt x="8355" y="10007"/>
                    </a:cubicBezTo>
                    <a:cubicBezTo>
                      <a:pt x="8425" y="9979"/>
                      <a:pt x="8480" y="9963"/>
                      <a:pt x="8526" y="9963"/>
                    </a:cubicBezTo>
                    <a:close/>
                    <a:moveTo>
                      <a:pt x="49030" y="15103"/>
                    </a:moveTo>
                    <a:cubicBezTo>
                      <a:pt x="49070" y="15103"/>
                      <a:pt x="49111" y="15123"/>
                      <a:pt x="49155" y="15159"/>
                    </a:cubicBezTo>
                    <a:cubicBezTo>
                      <a:pt x="49553" y="15497"/>
                      <a:pt x="49951" y="15835"/>
                      <a:pt x="50329" y="16173"/>
                    </a:cubicBezTo>
                    <a:cubicBezTo>
                      <a:pt x="50369" y="16213"/>
                      <a:pt x="50409" y="16253"/>
                      <a:pt x="50428" y="16293"/>
                    </a:cubicBezTo>
                    <a:cubicBezTo>
                      <a:pt x="50329" y="16412"/>
                      <a:pt x="50249" y="16551"/>
                      <a:pt x="50150" y="16651"/>
                    </a:cubicBezTo>
                    <a:cubicBezTo>
                      <a:pt x="49732" y="17088"/>
                      <a:pt x="49314" y="17526"/>
                      <a:pt x="48897" y="17964"/>
                    </a:cubicBezTo>
                    <a:cubicBezTo>
                      <a:pt x="48845" y="18016"/>
                      <a:pt x="48798" y="18046"/>
                      <a:pt x="48754" y="18046"/>
                    </a:cubicBezTo>
                    <a:cubicBezTo>
                      <a:pt x="48714" y="18046"/>
                      <a:pt x="48676" y="18021"/>
                      <a:pt x="48638" y="17964"/>
                    </a:cubicBezTo>
                    <a:cubicBezTo>
                      <a:pt x="48340" y="17586"/>
                      <a:pt x="47982" y="17268"/>
                      <a:pt x="47643" y="16929"/>
                    </a:cubicBezTo>
                    <a:cubicBezTo>
                      <a:pt x="47504" y="16770"/>
                      <a:pt x="47445" y="16671"/>
                      <a:pt x="47643" y="16492"/>
                    </a:cubicBezTo>
                    <a:cubicBezTo>
                      <a:pt x="48081" y="16074"/>
                      <a:pt x="48499" y="15656"/>
                      <a:pt x="48877" y="15199"/>
                    </a:cubicBezTo>
                    <a:cubicBezTo>
                      <a:pt x="48932" y="15133"/>
                      <a:pt x="48980" y="15103"/>
                      <a:pt x="49030" y="15103"/>
                    </a:cubicBezTo>
                    <a:close/>
                    <a:moveTo>
                      <a:pt x="14101" y="15114"/>
                    </a:moveTo>
                    <a:cubicBezTo>
                      <a:pt x="14184" y="15114"/>
                      <a:pt x="14259" y="15193"/>
                      <a:pt x="14403" y="15358"/>
                    </a:cubicBezTo>
                    <a:cubicBezTo>
                      <a:pt x="14741" y="15776"/>
                      <a:pt x="15139" y="16134"/>
                      <a:pt x="15517" y="16531"/>
                    </a:cubicBezTo>
                    <a:cubicBezTo>
                      <a:pt x="15557" y="16571"/>
                      <a:pt x="15636" y="16611"/>
                      <a:pt x="15636" y="16691"/>
                    </a:cubicBezTo>
                    <a:cubicBezTo>
                      <a:pt x="15537" y="16810"/>
                      <a:pt x="15457" y="16929"/>
                      <a:pt x="15358" y="17049"/>
                    </a:cubicBezTo>
                    <a:cubicBezTo>
                      <a:pt x="15059" y="17367"/>
                      <a:pt x="14701" y="17645"/>
                      <a:pt x="14443" y="18004"/>
                    </a:cubicBezTo>
                    <a:cubicBezTo>
                      <a:pt x="14415" y="18041"/>
                      <a:pt x="14387" y="18056"/>
                      <a:pt x="14359" y="18056"/>
                    </a:cubicBezTo>
                    <a:cubicBezTo>
                      <a:pt x="14327" y="18056"/>
                      <a:pt x="14295" y="18035"/>
                      <a:pt x="14264" y="18004"/>
                    </a:cubicBezTo>
                    <a:cubicBezTo>
                      <a:pt x="13726" y="17486"/>
                      <a:pt x="13229" y="16929"/>
                      <a:pt x="12752" y="16392"/>
                    </a:cubicBezTo>
                    <a:cubicBezTo>
                      <a:pt x="12652" y="16273"/>
                      <a:pt x="12732" y="16213"/>
                      <a:pt x="12811" y="16154"/>
                    </a:cubicBezTo>
                    <a:cubicBezTo>
                      <a:pt x="13110" y="15895"/>
                      <a:pt x="13408" y="15636"/>
                      <a:pt x="13707" y="15378"/>
                    </a:cubicBezTo>
                    <a:cubicBezTo>
                      <a:pt x="13726" y="15358"/>
                      <a:pt x="13766" y="15358"/>
                      <a:pt x="13786" y="15318"/>
                    </a:cubicBezTo>
                    <a:cubicBezTo>
                      <a:pt x="13940" y="15183"/>
                      <a:pt x="14024" y="15114"/>
                      <a:pt x="14101" y="15114"/>
                    </a:cubicBezTo>
                    <a:close/>
                    <a:moveTo>
                      <a:pt x="11044" y="14374"/>
                    </a:moveTo>
                    <a:cubicBezTo>
                      <a:pt x="11091" y="14374"/>
                      <a:pt x="11125" y="14405"/>
                      <a:pt x="11160" y="14463"/>
                    </a:cubicBezTo>
                    <a:cubicBezTo>
                      <a:pt x="11558" y="15059"/>
                      <a:pt x="12016" y="15577"/>
                      <a:pt x="12473" y="16134"/>
                    </a:cubicBezTo>
                    <a:cubicBezTo>
                      <a:pt x="12573" y="16273"/>
                      <a:pt x="12533" y="16333"/>
                      <a:pt x="12433" y="16432"/>
                    </a:cubicBezTo>
                    <a:cubicBezTo>
                      <a:pt x="11419" y="17268"/>
                      <a:pt x="10424" y="18123"/>
                      <a:pt x="9449" y="18978"/>
                    </a:cubicBezTo>
                    <a:cubicBezTo>
                      <a:pt x="9231" y="19177"/>
                      <a:pt x="8992" y="19376"/>
                      <a:pt x="8753" y="19575"/>
                    </a:cubicBezTo>
                    <a:cubicBezTo>
                      <a:pt x="8713" y="19615"/>
                      <a:pt x="8694" y="19635"/>
                      <a:pt x="8674" y="19655"/>
                    </a:cubicBezTo>
                    <a:cubicBezTo>
                      <a:pt x="8594" y="19655"/>
                      <a:pt x="8574" y="19615"/>
                      <a:pt x="8554" y="19575"/>
                    </a:cubicBezTo>
                    <a:cubicBezTo>
                      <a:pt x="7958" y="18919"/>
                      <a:pt x="7440" y="18202"/>
                      <a:pt x="6923" y="17486"/>
                    </a:cubicBezTo>
                    <a:cubicBezTo>
                      <a:pt x="6824" y="17367"/>
                      <a:pt x="6804" y="17287"/>
                      <a:pt x="6963" y="17188"/>
                    </a:cubicBezTo>
                    <a:cubicBezTo>
                      <a:pt x="8077" y="16412"/>
                      <a:pt x="9191" y="15616"/>
                      <a:pt x="10325" y="14841"/>
                    </a:cubicBezTo>
                    <a:cubicBezTo>
                      <a:pt x="10524" y="14701"/>
                      <a:pt x="10723" y="14562"/>
                      <a:pt x="10922" y="14423"/>
                    </a:cubicBezTo>
                    <a:cubicBezTo>
                      <a:pt x="10971" y="14390"/>
                      <a:pt x="11011" y="14374"/>
                      <a:pt x="11044" y="14374"/>
                    </a:cubicBezTo>
                    <a:close/>
                    <a:moveTo>
                      <a:pt x="52088" y="14386"/>
                    </a:moveTo>
                    <a:cubicBezTo>
                      <a:pt x="52137" y="14386"/>
                      <a:pt x="52190" y="14411"/>
                      <a:pt x="52259" y="14463"/>
                    </a:cubicBezTo>
                    <a:cubicBezTo>
                      <a:pt x="53552" y="15378"/>
                      <a:pt x="54864" y="16293"/>
                      <a:pt x="56177" y="17188"/>
                    </a:cubicBezTo>
                    <a:cubicBezTo>
                      <a:pt x="56337" y="17287"/>
                      <a:pt x="56277" y="17387"/>
                      <a:pt x="56197" y="17486"/>
                    </a:cubicBezTo>
                    <a:cubicBezTo>
                      <a:pt x="55660" y="18183"/>
                      <a:pt x="55163" y="18919"/>
                      <a:pt x="54566" y="19575"/>
                    </a:cubicBezTo>
                    <a:cubicBezTo>
                      <a:pt x="54546" y="19615"/>
                      <a:pt x="54526" y="19655"/>
                      <a:pt x="54467" y="19655"/>
                    </a:cubicBezTo>
                    <a:cubicBezTo>
                      <a:pt x="54327" y="19555"/>
                      <a:pt x="54208" y="19436"/>
                      <a:pt x="54069" y="19336"/>
                    </a:cubicBezTo>
                    <a:cubicBezTo>
                      <a:pt x="52975" y="18401"/>
                      <a:pt x="51900" y="17466"/>
                      <a:pt x="50806" y="16531"/>
                    </a:cubicBezTo>
                    <a:cubicBezTo>
                      <a:pt x="50528" y="16293"/>
                      <a:pt x="50528" y="16253"/>
                      <a:pt x="50786" y="15974"/>
                    </a:cubicBezTo>
                    <a:cubicBezTo>
                      <a:pt x="51184" y="15517"/>
                      <a:pt x="51562" y="15040"/>
                      <a:pt x="51900" y="14522"/>
                    </a:cubicBezTo>
                    <a:cubicBezTo>
                      <a:pt x="51969" y="14431"/>
                      <a:pt x="52024" y="14386"/>
                      <a:pt x="52088" y="14386"/>
                    </a:cubicBezTo>
                    <a:close/>
                    <a:moveTo>
                      <a:pt x="21485" y="20749"/>
                    </a:moveTo>
                    <a:cubicBezTo>
                      <a:pt x="21604" y="20789"/>
                      <a:pt x="21703" y="20828"/>
                      <a:pt x="21823" y="20868"/>
                    </a:cubicBezTo>
                    <a:cubicBezTo>
                      <a:pt x="22300" y="21107"/>
                      <a:pt x="22778" y="21326"/>
                      <a:pt x="23275" y="21505"/>
                    </a:cubicBezTo>
                    <a:cubicBezTo>
                      <a:pt x="23514" y="21564"/>
                      <a:pt x="23514" y="21684"/>
                      <a:pt x="23434" y="21883"/>
                    </a:cubicBezTo>
                    <a:cubicBezTo>
                      <a:pt x="23275" y="22320"/>
                      <a:pt x="23096" y="22778"/>
                      <a:pt x="22937" y="23215"/>
                    </a:cubicBezTo>
                    <a:cubicBezTo>
                      <a:pt x="22909" y="23313"/>
                      <a:pt x="22862" y="23362"/>
                      <a:pt x="22795" y="23362"/>
                    </a:cubicBezTo>
                    <a:cubicBezTo>
                      <a:pt x="22766" y="23362"/>
                      <a:pt x="22734" y="23353"/>
                      <a:pt x="22698" y="23335"/>
                    </a:cubicBezTo>
                    <a:cubicBezTo>
                      <a:pt x="22022" y="23056"/>
                      <a:pt x="21365" y="22818"/>
                      <a:pt x="20729" y="22479"/>
                    </a:cubicBezTo>
                    <a:cubicBezTo>
                      <a:pt x="20609" y="22420"/>
                      <a:pt x="20609" y="22360"/>
                      <a:pt x="20649" y="22280"/>
                    </a:cubicBezTo>
                    <a:cubicBezTo>
                      <a:pt x="20888" y="21803"/>
                      <a:pt x="21107" y="21346"/>
                      <a:pt x="21345" y="20868"/>
                    </a:cubicBezTo>
                    <a:cubicBezTo>
                      <a:pt x="21365" y="20808"/>
                      <a:pt x="21405" y="20749"/>
                      <a:pt x="21485" y="20749"/>
                    </a:cubicBezTo>
                    <a:close/>
                    <a:moveTo>
                      <a:pt x="14363" y="18215"/>
                    </a:moveTo>
                    <a:cubicBezTo>
                      <a:pt x="14403" y="18215"/>
                      <a:pt x="14446" y="18235"/>
                      <a:pt x="14502" y="18282"/>
                    </a:cubicBezTo>
                    <a:cubicBezTo>
                      <a:pt x="15019" y="18740"/>
                      <a:pt x="15497" y="19217"/>
                      <a:pt x="16054" y="19595"/>
                    </a:cubicBezTo>
                    <a:cubicBezTo>
                      <a:pt x="16193" y="19694"/>
                      <a:pt x="16233" y="19774"/>
                      <a:pt x="16114" y="19933"/>
                    </a:cubicBezTo>
                    <a:cubicBezTo>
                      <a:pt x="15457" y="20729"/>
                      <a:pt x="14840" y="21564"/>
                      <a:pt x="14204" y="22380"/>
                    </a:cubicBezTo>
                    <a:cubicBezTo>
                      <a:pt x="13886" y="22798"/>
                      <a:pt x="13567" y="23215"/>
                      <a:pt x="13229" y="23633"/>
                    </a:cubicBezTo>
                    <a:cubicBezTo>
                      <a:pt x="13169" y="23713"/>
                      <a:pt x="13130" y="23812"/>
                      <a:pt x="13030" y="23832"/>
                    </a:cubicBezTo>
                    <a:cubicBezTo>
                      <a:pt x="12851" y="23772"/>
                      <a:pt x="12712" y="23633"/>
                      <a:pt x="12573" y="23514"/>
                    </a:cubicBezTo>
                    <a:cubicBezTo>
                      <a:pt x="12016" y="23036"/>
                      <a:pt x="11479" y="22559"/>
                      <a:pt x="10941" y="22101"/>
                    </a:cubicBezTo>
                    <a:cubicBezTo>
                      <a:pt x="10782" y="21962"/>
                      <a:pt x="10802" y="21863"/>
                      <a:pt x="10941" y="21723"/>
                    </a:cubicBezTo>
                    <a:cubicBezTo>
                      <a:pt x="11837" y="20808"/>
                      <a:pt x="12692" y="19873"/>
                      <a:pt x="13587" y="18958"/>
                    </a:cubicBezTo>
                    <a:cubicBezTo>
                      <a:pt x="13806" y="18740"/>
                      <a:pt x="13985" y="18501"/>
                      <a:pt x="14224" y="18282"/>
                    </a:cubicBezTo>
                    <a:cubicBezTo>
                      <a:pt x="14276" y="18240"/>
                      <a:pt x="14318" y="18215"/>
                      <a:pt x="14363" y="18215"/>
                    </a:cubicBezTo>
                    <a:close/>
                    <a:moveTo>
                      <a:pt x="37182" y="22355"/>
                    </a:moveTo>
                    <a:cubicBezTo>
                      <a:pt x="37273" y="22355"/>
                      <a:pt x="37306" y="22397"/>
                      <a:pt x="37339" y="22479"/>
                    </a:cubicBezTo>
                    <a:cubicBezTo>
                      <a:pt x="37458" y="22997"/>
                      <a:pt x="37598" y="23514"/>
                      <a:pt x="37737" y="24031"/>
                    </a:cubicBezTo>
                    <a:cubicBezTo>
                      <a:pt x="37757" y="24150"/>
                      <a:pt x="37717" y="24190"/>
                      <a:pt x="37618" y="24210"/>
                    </a:cubicBezTo>
                    <a:cubicBezTo>
                      <a:pt x="36921" y="24409"/>
                      <a:pt x="36205" y="24508"/>
                      <a:pt x="35509" y="24668"/>
                    </a:cubicBezTo>
                    <a:cubicBezTo>
                      <a:pt x="35496" y="24671"/>
                      <a:pt x="35482" y="24673"/>
                      <a:pt x="35469" y="24673"/>
                    </a:cubicBezTo>
                    <a:cubicBezTo>
                      <a:pt x="35404" y="24673"/>
                      <a:pt x="35346" y="24631"/>
                      <a:pt x="35330" y="24548"/>
                    </a:cubicBezTo>
                    <a:cubicBezTo>
                      <a:pt x="35250" y="24011"/>
                      <a:pt x="35171" y="23474"/>
                      <a:pt x="35071" y="22917"/>
                    </a:cubicBezTo>
                    <a:cubicBezTo>
                      <a:pt x="35071" y="22837"/>
                      <a:pt x="35131" y="22778"/>
                      <a:pt x="35250" y="22738"/>
                    </a:cubicBezTo>
                    <a:cubicBezTo>
                      <a:pt x="35867" y="22619"/>
                      <a:pt x="36504" y="22499"/>
                      <a:pt x="37120" y="22360"/>
                    </a:cubicBezTo>
                    <a:cubicBezTo>
                      <a:pt x="37143" y="22357"/>
                      <a:pt x="37164" y="22355"/>
                      <a:pt x="37182" y="22355"/>
                    </a:cubicBezTo>
                    <a:close/>
                    <a:moveTo>
                      <a:pt x="30377" y="22997"/>
                    </a:moveTo>
                    <a:cubicBezTo>
                      <a:pt x="30787" y="23022"/>
                      <a:pt x="31198" y="23065"/>
                      <a:pt x="31614" y="23065"/>
                    </a:cubicBezTo>
                    <a:cubicBezTo>
                      <a:pt x="31843" y="23065"/>
                      <a:pt x="32073" y="23052"/>
                      <a:pt x="32306" y="23017"/>
                    </a:cubicBezTo>
                    <a:cubicBezTo>
                      <a:pt x="32376" y="23005"/>
                      <a:pt x="32435" y="22999"/>
                      <a:pt x="32484" y="22999"/>
                    </a:cubicBezTo>
                    <a:cubicBezTo>
                      <a:pt x="32685" y="22999"/>
                      <a:pt x="32724" y="23106"/>
                      <a:pt x="32724" y="23394"/>
                    </a:cubicBezTo>
                    <a:cubicBezTo>
                      <a:pt x="32744" y="23832"/>
                      <a:pt x="32764" y="24250"/>
                      <a:pt x="32784" y="24668"/>
                    </a:cubicBezTo>
                    <a:cubicBezTo>
                      <a:pt x="32803" y="24886"/>
                      <a:pt x="32704" y="24926"/>
                      <a:pt x="32525" y="24946"/>
                    </a:cubicBezTo>
                    <a:cubicBezTo>
                      <a:pt x="32207" y="24966"/>
                      <a:pt x="31893" y="24976"/>
                      <a:pt x="31583" y="24976"/>
                    </a:cubicBezTo>
                    <a:cubicBezTo>
                      <a:pt x="31272" y="24976"/>
                      <a:pt x="30963" y="24966"/>
                      <a:pt x="30655" y="24946"/>
                    </a:cubicBezTo>
                    <a:cubicBezTo>
                      <a:pt x="30416" y="24926"/>
                      <a:pt x="30337" y="24886"/>
                      <a:pt x="30337" y="24648"/>
                    </a:cubicBezTo>
                    <a:cubicBezTo>
                      <a:pt x="30337" y="24190"/>
                      <a:pt x="30436" y="23753"/>
                      <a:pt x="30396" y="23315"/>
                    </a:cubicBezTo>
                    <a:lnTo>
                      <a:pt x="30377" y="22997"/>
                    </a:lnTo>
                    <a:close/>
                    <a:moveTo>
                      <a:pt x="44719" y="21286"/>
                    </a:moveTo>
                    <a:cubicBezTo>
                      <a:pt x="44799" y="21286"/>
                      <a:pt x="44819" y="21346"/>
                      <a:pt x="44839" y="21385"/>
                    </a:cubicBezTo>
                    <a:cubicBezTo>
                      <a:pt x="45316" y="22141"/>
                      <a:pt x="45774" y="22877"/>
                      <a:pt x="46251" y="23633"/>
                    </a:cubicBezTo>
                    <a:cubicBezTo>
                      <a:pt x="46629" y="24250"/>
                      <a:pt x="47007" y="24886"/>
                      <a:pt x="47425" y="25503"/>
                    </a:cubicBezTo>
                    <a:cubicBezTo>
                      <a:pt x="47504" y="25642"/>
                      <a:pt x="47484" y="25682"/>
                      <a:pt x="47345" y="25762"/>
                    </a:cubicBezTo>
                    <a:cubicBezTo>
                      <a:pt x="46629" y="26199"/>
                      <a:pt x="45893" y="26617"/>
                      <a:pt x="45137" y="26995"/>
                    </a:cubicBezTo>
                    <a:cubicBezTo>
                      <a:pt x="45064" y="27038"/>
                      <a:pt x="45006" y="27056"/>
                      <a:pt x="44958" y="27056"/>
                    </a:cubicBezTo>
                    <a:cubicBezTo>
                      <a:pt x="44850" y="27056"/>
                      <a:pt x="44794" y="26960"/>
                      <a:pt x="44739" y="26836"/>
                    </a:cubicBezTo>
                    <a:cubicBezTo>
                      <a:pt x="44520" y="26319"/>
                      <a:pt x="44262" y="25841"/>
                      <a:pt x="44003" y="25344"/>
                    </a:cubicBezTo>
                    <a:cubicBezTo>
                      <a:pt x="43565" y="24449"/>
                      <a:pt x="43128" y="23554"/>
                      <a:pt x="42690" y="22658"/>
                    </a:cubicBezTo>
                    <a:cubicBezTo>
                      <a:pt x="42630" y="22539"/>
                      <a:pt x="42571" y="22440"/>
                      <a:pt x="42750" y="22360"/>
                    </a:cubicBezTo>
                    <a:cubicBezTo>
                      <a:pt x="43386" y="22062"/>
                      <a:pt x="44003" y="21704"/>
                      <a:pt x="44620" y="21326"/>
                    </a:cubicBezTo>
                    <a:cubicBezTo>
                      <a:pt x="44660" y="21306"/>
                      <a:pt x="44679" y="21306"/>
                      <a:pt x="44719" y="21286"/>
                    </a:cubicBezTo>
                    <a:close/>
                    <a:moveTo>
                      <a:pt x="35102" y="24756"/>
                    </a:moveTo>
                    <a:cubicBezTo>
                      <a:pt x="35252" y="24756"/>
                      <a:pt x="35337" y="24834"/>
                      <a:pt x="35370" y="25046"/>
                    </a:cubicBezTo>
                    <a:cubicBezTo>
                      <a:pt x="35509" y="26120"/>
                      <a:pt x="35708" y="27194"/>
                      <a:pt x="35847" y="28268"/>
                    </a:cubicBezTo>
                    <a:cubicBezTo>
                      <a:pt x="35927" y="28726"/>
                      <a:pt x="35966" y="29203"/>
                      <a:pt x="36066" y="29661"/>
                    </a:cubicBezTo>
                    <a:cubicBezTo>
                      <a:pt x="36106" y="29820"/>
                      <a:pt x="36006" y="29899"/>
                      <a:pt x="35867" y="29919"/>
                    </a:cubicBezTo>
                    <a:cubicBezTo>
                      <a:pt x="35370" y="29959"/>
                      <a:pt x="34892" y="30059"/>
                      <a:pt x="34395" y="30098"/>
                    </a:cubicBezTo>
                    <a:cubicBezTo>
                      <a:pt x="34276" y="30105"/>
                      <a:pt x="34156" y="30105"/>
                      <a:pt x="34041" y="30105"/>
                    </a:cubicBezTo>
                    <a:cubicBezTo>
                      <a:pt x="33809" y="30105"/>
                      <a:pt x="33593" y="30105"/>
                      <a:pt x="33420" y="30158"/>
                    </a:cubicBezTo>
                    <a:cubicBezTo>
                      <a:pt x="33362" y="30170"/>
                      <a:pt x="33313" y="30175"/>
                      <a:pt x="33272" y="30175"/>
                    </a:cubicBezTo>
                    <a:cubicBezTo>
                      <a:pt x="33101" y="30175"/>
                      <a:pt x="33062" y="30079"/>
                      <a:pt x="33062" y="29919"/>
                    </a:cubicBezTo>
                    <a:cubicBezTo>
                      <a:pt x="33042" y="29024"/>
                      <a:pt x="33022" y="28109"/>
                      <a:pt x="32963" y="27214"/>
                    </a:cubicBezTo>
                    <a:cubicBezTo>
                      <a:pt x="32923" y="26577"/>
                      <a:pt x="32883" y="25921"/>
                      <a:pt x="32863" y="25284"/>
                    </a:cubicBezTo>
                    <a:cubicBezTo>
                      <a:pt x="32843" y="25046"/>
                      <a:pt x="32903" y="24966"/>
                      <a:pt x="33162" y="24946"/>
                    </a:cubicBezTo>
                    <a:cubicBezTo>
                      <a:pt x="33778" y="24906"/>
                      <a:pt x="34395" y="24867"/>
                      <a:pt x="34992" y="24767"/>
                    </a:cubicBezTo>
                    <a:cubicBezTo>
                      <a:pt x="35032" y="24760"/>
                      <a:pt x="35069" y="24756"/>
                      <a:pt x="35102" y="24756"/>
                    </a:cubicBezTo>
                    <a:close/>
                    <a:moveTo>
                      <a:pt x="54606" y="1"/>
                    </a:moveTo>
                    <a:cubicBezTo>
                      <a:pt x="54586" y="21"/>
                      <a:pt x="54566" y="21"/>
                      <a:pt x="54566" y="40"/>
                    </a:cubicBezTo>
                    <a:cubicBezTo>
                      <a:pt x="54526" y="339"/>
                      <a:pt x="54487" y="617"/>
                      <a:pt x="54506" y="916"/>
                    </a:cubicBezTo>
                    <a:cubicBezTo>
                      <a:pt x="54546" y="1274"/>
                      <a:pt x="54467" y="1652"/>
                      <a:pt x="54447" y="2010"/>
                    </a:cubicBezTo>
                    <a:cubicBezTo>
                      <a:pt x="54447" y="2239"/>
                      <a:pt x="54412" y="2304"/>
                      <a:pt x="54261" y="2304"/>
                    </a:cubicBezTo>
                    <a:cubicBezTo>
                      <a:pt x="54215" y="2304"/>
                      <a:pt x="54158" y="2298"/>
                      <a:pt x="54089" y="2288"/>
                    </a:cubicBezTo>
                    <a:cubicBezTo>
                      <a:pt x="53532" y="2229"/>
                      <a:pt x="52995" y="2169"/>
                      <a:pt x="52457" y="2109"/>
                    </a:cubicBezTo>
                    <a:cubicBezTo>
                      <a:pt x="51801" y="2050"/>
                      <a:pt x="51164" y="1990"/>
                      <a:pt x="50528" y="1930"/>
                    </a:cubicBezTo>
                    <a:cubicBezTo>
                      <a:pt x="50170" y="1890"/>
                      <a:pt x="49832" y="1851"/>
                      <a:pt x="49474" y="1831"/>
                    </a:cubicBezTo>
                    <a:cubicBezTo>
                      <a:pt x="49414" y="2447"/>
                      <a:pt x="49314" y="3064"/>
                      <a:pt x="49195" y="3681"/>
                    </a:cubicBezTo>
                    <a:cubicBezTo>
                      <a:pt x="49832" y="3800"/>
                      <a:pt x="50409" y="3939"/>
                      <a:pt x="50985" y="4059"/>
                    </a:cubicBezTo>
                    <a:cubicBezTo>
                      <a:pt x="51920" y="4238"/>
                      <a:pt x="52835" y="4437"/>
                      <a:pt x="53770" y="4616"/>
                    </a:cubicBezTo>
                    <a:cubicBezTo>
                      <a:pt x="53969" y="4656"/>
                      <a:pt x="54069" y="4715"/>
                      <a:pt x="54009" y="4954"/>
                    </a:cubicBezTo>
                    <a:cubicBezTo>
                      <a:pt x="53870" y="5531"/>
                      <a:pt x="53711" y="6108"/>
                      <a:pt x="53552" y="6685"/>
                    </a:cubicBezTo>
                    <a:cubicBezTo>
                      <a:pt x="53525" y="6791"/>
                      <a:pt x="53490" y="6835"/>
                      <a:pt x="53422" y="6835"/>
                    </a:cubicBezTo>
                    <a:cubicBezTo>
                      <a:pt x="53388" y="6835"/>
                      <a:pt x="53346" y="6824"/>
                      <a:pt x="53293" y="6804"/>
                    </a:cubicBezTo>
                    <a:cubicBezTo>
                      <a:pt x="52219" y="6466"/>
                      <a:pt x="51145" y="6147"/>
                      <a:pt x="50070" y="5809"/>
                    </a:cubicBezTo>
                    <a:cubicBezTo>
                      <a:pt x="49633" y="5670"/>
                      <a:pt x="49195" y="5531"/>
                      <a:pt x="48757" y="5411"/>
                    </a:cubicBezTo>
                    <a:cubicBezTo>
                      <a:pt x="48559" y="6008"/>
                      <a:pt x="48340" y="6585"/>
                      <a:pt x="48101" y="7162"/>
                    </a:cubicBezTo>
                    <a:cubicBezTo>
                      <a:pt x="49295" y="7659"/>
                      <a:pt x="50488" y="8177"/>
                      <a:pt x="51702" y="8694"/>
                    </a:cubicBezTo>
                    <a:cubicBezTo>
                      <a:pt x="51960" y="8813"/>
                      <a:pt x="52199" y="8932"/>
                      <a:pt x="52477" y="9032"/>
                    </a:cubicBezTo>
                    <a:cubicBezTo>
                      <a:pt x="52617" y="9092"/>
                      <a:pt x="52656" y="9191"/>
                      <a:pt x="52577" y="9330"/>
                    </a:cubicBezTo>
                    <a:cubicBezTo>
                      <a:pt x="52298" y="9887"/>
                      <a:pt x="52020" y="10444"/>
                      <a:pt x="51761" y="11001"/>
                    </a:cubicBezTo>
                    <a:cubicBezTo>
                      <a:pt x="51720" y="11085"/>
                      <a:pt x="51673" y="11113"/>
                      <a:pt x="51620" y="11113"/>
                    </a:cubicBezTo>
                    <a:cubicBezTo>
                      <a:pt x="51572" y="11113"/>
                      <a:pt x="51520" y="11089"/>
                      <a:pt x="51463" y="11061"/>
                    </a:cubicBezTo>
                    <a:cubicBezTo>
                      <a:pt x="50707" y="10643"/>
                      <a:pt x="49971" y="10225"/>
                      <a:pt x="49235" y="9808"/>
                    </a:cubicBezTo>
                    <a:cubicBezTo>
                      <a:pt x="48618" y="9470"/>
                      <a:pt x="48021" y="9131"/>
                      <a:pt x="47405" y="8793"/>
                    </a:cubicBezTo>
                    <a:cubicBezTo>
                      <a:pt x="47365" y="8773"/>
                      <a:pt x="47345" y="8773"/>
                      <a:pt x="47305" y="8753"/>
                    </a:cubicBezTo>
                    <a:cubicBezTo>
                      <a:pt x="47007" y="9291"/>
                      <a:pt x="46669" y="9828"/>
                      <a:pt x="46311" y="10325"/>
                    </a:cubicBezTo>
                    <a:cubicBezTo>
                      <a:pt x="47166" y="10922"/>
                      <a:pt x="48002" y="11499"/>
                      <a:pt x="48857" y="12095"/>
                    </a:cubicBezTo>
                    <a:cubicBezTo>
                      <a:pt x="49314" y="12414"/>
                      <a:pt x="49792" y="12752"/>
                      <a:pt x="50269" y="13070"/>
                    </a:cubicBezTo>
                    <a:cubicBezTo>
                      <a:pt x="50389" y="13170"/>
                      <a:pt x="50349" y="13249"/>
                      <a:pt x="50269" y="13349"/>
                    </a:cubicBezTo>
                    <a:cubicBezTo>
                      <a:pt x="49931" y="13786"/>
                      <a:pt x="49593" y="14224"/>
                      <a:pt x="49255" y="14662"/>
                    </a:cubicBezTo>
                    <a:cubicBezTo>
                      <a:pt x="49235" y="14701"/>
                      <a:pt x="49195" y="14741"/>
                      <a:pt x="49175" y="14781"/>
                    </a:cubicBezTo>
                    <a:cubicBezTo>
                      <a:pt x="49124" y="14883"/>
                      <a:pt x="49073" y="14928"/>
                      <a:pt x="49013" y="14928"/>
                    </a:cubicBezTo>
                    <a:cubicBezTo>
                      <a:pt x="48957" y="14928"/>
                      <a:pt x="48894" y="14888"/>
                      <a:pt x="48817" y="14821"/>
                    </a:cubicBezTo>
                    <a:cubicBezTo>
                      <a:pt x="48141" y="14224"/>
                      <a:pt x="47445" y="13647"/>
                      <a:pt x="46768" y="13050"/>
                    </a:cubicBezTo>
                    <a:cubicBezTo>
                      <a:pt x="46251" y="12613"/>
                      <a:pt x="45734" y="12175"/>
                      <a:pt x="45236" y="11717"/>
                    </a:cubicBezTo>
                    <a:cubicBezTo>
                      <a:pt x="44819" y="12195"/>
                      <a:pt x="44401" y="12652"/>
                      <a:pt x="43943" y="13070"/>
                    </a:cubicBezTo>
                    <a:cubicBezTo>
                      <a:pt x="44620" y="13786"/>
                      <a:pt x="45316" y="14502"/>
                      <a:pt x="45972" y="15219"/>
                    </a:cubicBezTo>
                    <a:cubicBezTo>
                      <a:pt x="46370" y="15636"/>
                      <a:pt x="46768" y="16034"/>
                      <a:pt x="47166" y="16452"/>
                    </a:cubicBezTo>
                    <a:cubicBezTo>
                      <a:pt x="47285" y="16591"/>
                      <a:pt x="47365" y="16671"/>
                      <a:pt x="47186" y="16850"/>
                    </a:cubicBezTo>
                    <a:cubicBezTo>
                      <a:pt x="46728" y="17287"/>
                      <a:pt x="46251" y="17665"/>
                      <a:pt x="45793" y="18063"/>
                    </a:cubicBezTo>
                    <a:cubicBezTo>
                      <a:pt x="45654" y="18183"/>
                      <a:pt x="45634" y="18242"/>
                      <a:pt x="45754" y="18381"/>
                    </a:cubicBezTo>
                    <a:cubicBezTo>
                      <a:pt x="46052" y="18759"/>
                      <a:pt x="46350" y="19157"/>
                      <a:pt x="46649" y="19555"/>
                    </a:cubicBezTo>
                    <a:cubicBezTo>
                      <a:pt x="46748" y="19675"/>
                      <a:pt x="46788" y="19754"/>
                      <a:pt x="46629" y="19893"/>
                    </a:cubicBezTo>
                    <a:cubicBezTo>
                      <a:pt x="46072" y="20311"/>
                      <a:pt x="45495" y="20709"/>
                      <a:pt x="44918" y="21087"/>
                    </a:cubicBezTo>
                    <a:cubicBezTo>
                      <a:pt x="44881" y="21115"/>
                      <a:pt x="44847" y="21134"/>
                      <a:pt x="44815" y="21134"/>
                    </a:cubicBezTo>
                    <a:cubicBezTo>
                      <a:pt x="44778" y="21134"/>
                      <a:pt x="44741" y="21110"/>
                      <a:pt x="44699" y="21047"/>
                    </a:cubicBezTo>
                    <a:cubicBezTo>
                      <a:pt x="44441" y="20609"/>
                      <a:pt x="44162" y="20152"/>
                      <a:pt x="43884" y="19714"/>
                    </a:cubicBezTo>
                    <a:cubicBezTo>
                      <a:pt x="43764" y="19555"/>
                      <a:pt x="43844" y="19495"/>
                      <a:pt x="43963" y="19416"/>
                    </a:cubicBezTo>
                    <a:cubicBezTo>
                      <a:pt x="44461" y="19098"/>
                      <a:pt x="44958" y="18740"/>
                      <a:pt x="45455" y="18401"/>
                    </a:cubicBezTo>
                    <a:cubicBezTo>
                      <a:pt x="45634" y="18282"/>
                      <a:pt x="45654" y="18183"/>
                      <a:pt x="45515" y="18004"/>
                    </a:cubicBezTo>
                    <a:cubicBezTo>
                      <a:pt x="44958" y="17287"/>
                      <a:pt x="44401" y="16571"/>
                      <a:pt x="43844" y="15855"/>
                    </a:cubicBezTo>
                    <a:cubicBezTo>
                      <a:pt x="43426" y="15338"/>
                      <a:pt x="43028" y="14801"/>
                      <a:pt x="42630" y="14284"/>
                    </a:cubicBezTo>
                    <a:cubicBezTo>
                      <a:pt x="42611" y="14284"/>
                      <a:pt x="42611" y="14264"/>
                      <a:pt x="42591" y="14244"/>
                    </a:cubicBezTo>
                    <a:cubicBezTo>
                      <a:pt x="42093" y="14622"/>
                      <a:pt x="41576" y="14980"/>
                      <a:pt x="41059" y="15318"/>
                    </a:cubicBezTo>
                    <a:cubicBezTo>
                      <a:pt x="41656" y="16293"/>
                      <a:pt x="42272" y="17268"/>
                      <a:pt x="42889" y="18262"/>
                    </a:cubicBezTo>
                    <a:cubicBezTo>
                      <a:pt x="43128" y="18620"/>
                      <a:pt x="43327" y="18978"/>
                      <a:pt x="43585" y="19336"/>
                    </a:cubicBezTo>
                    <a:cubicBezTo>
                      <a:pt x="43705" y="19515"/>
                      <a:pt x="43645" y="19575"/>
                      <a:pt x="43486" y="19655"/>
                    </a:cubicBezTo>
                    <a:cubicBezTo>
                      <a:pt x="42929" y="19973"/>
                      <a:pt x="42392" y="20291"/>
                      <a:pt x="41835" y="20590"/>
                    </a:cubicBezTo>
                    <a:cubicBezTo>
                      <a:pt x="41676" y="20649"/>
                      <a:pt x="41696" y="20729"/>
                      <a:pt x="41755" y="20848"/>
                    </a:cubicBezTo>
                    <a:cubicBezTo>
                      <a:pt x="41974" y="21306"/>
                      <a:pt x="42213" y="21783"/>
                      <a:pt x="42451" y="22241"/>
                    </a:cubicBezTo>
                    <a:cubicBezTo>
                      <a:pt x="42511" y="22380"/>
                      <a:pt x="42511" y="22440"/>
                      <a:pt x="42352" y="22519"/>
                    </a:cubicBezTo>
                    <a:cubicBezTo>
                      <a:pt x="41755" y="22758"/>
                      <a:pt x="41158" y="23017"/>
                      <a:pt x="40562" y="23275"/>
                    </a:cubicBezTo>
                    <a:cubicBezTo>
                      <a:pt x="40482" y="23315"/>
                      <a:pt x="40411" y="23342"/>
                      <a:pt x="40351" y="23342"/>
                    </a:cubicBezTo>
                    <a:cubicBezTo>
                      <a:pt x="40260" y="23342"/>
                      <a:pt x="40191" y="23282"/>
                      <a:pt x="40144" y="23116"/>
                    </a:cubicBezTo>
                    <a:cubicBezTo>
                      <a:pt x="40005" y="22678"/>
                      <a:pt x="39826" y="22261"/>
                      <a:pt x="39647" y="21823"/>
                    </a:cubicBezTo>
                    <a:cubicBezTo>
                      <a:pt x="39627" y="21763"/>
                      <a:pt x="39627" y="21664"/>
                      <a:pt x="39547" y="21604"/>
                    </a:cubicBezTo>
                    <a:cubicBezTo>
                      <a:pt x="39090" y="21743"/>
                      <a:pt x="38632" y="21883"/>
                      <a:pt x="38175" y="22022"/>
                    </a:cubicBezTo>
                    <a:cubicBezTo>
                      <a:pt x="37956" y="22101"/>
                      <a:pt x="37737" y="22141"/>
                      <a:pt x="37518" y="22221"/>
                    </a:cubicBezTo>
                    <a:cubicBezTo>
                      <a:pt x="37479" y="22230"/>
                      <a:pt x="37448" y="22235"/>
                      <a:pt x="37422" y="22235"/>
                    </a:cubicBezTo>
                    <a:cubicBezTo>
                      <a:pt x="37340" y="22235"/>
                      <a:pt x="37309" y="22187"/>
                      <a:pt x="37279" y="22082"/>
                    </a:cubicBezTo>
                    <a:cubicBezTo>
                      <a:pt x="37021" y="21027"/>
                      <a:pt x="36742" y="19953"/>
                      <a:pt x="36464" y="18899"/>
                    </a:cubicBezTo>
                    <a:cubicBezTo>
                      <a:pt x="36344" y="18421"/>
                      <a:pt x="36225" y="17924"/>
                      <a:pt x="36086" y="17447"/>
                    </a:cubicBezTo>
                    <a:cubicBezTo>
                      <a:pt x="35489" y="17586"/>
                      <a:pt x="34872" y="17725"/>
                      <a:pt x="34256" y="17805"/>
                    </a:cubicBezTo>
                    <a:cubicBezTo>
                      <a:pt x="34375" y="18521"/>
                      <a:pt x="34474" y="19217"/>
                      <a:pt x="34574" y="19913"/>
                    </a:cubicBezTo>
                    <a:cubicBezTo>
                      <a:pt x="34693" y="20649"/>
                      <a:pt x="34813" y="21385"/>
                      <a:pt x="34912" y="22121"/>
                    </a:cubicBezTo>
                    <a:cubicBezTo>
                      <a:pt x="35012" y="22877"/>
                      <a:pt x="35151" y="22698"/>
                      <a:pt x="34375" y="22818"/>
                    </a:cubicBezTo>
                    <a:cubicBezTo>
                      <a:pt x="33917" y="22877"/>
                      <a:pt x="33460" y="22917"/>
                      <a:pt x="33002" y="22977"/>
                    </a:cubicBezTo>
                    <a:cubicBezTo>
                      <a:pt x="32979" y="22979"/>
                      <a:pt x="32956" y="22980"/>
                      <a:pt x="32935" y="22980"/>
                    </a:cubicBezTo>
                    <a:cubicBezTo>
                      <a:pt x="32781" y="22980"/>
                      <a:pt x="32704" y="22913"/>
                      <a:pt x="32704" y="22738"/>
                    </a:cubicBezTo>
                    <a:cubicBezTo>
                      <a:pt x="32704" y="22440"/>
                      <a:pt x="32684" y="22141"/>
                      <a:pt x="32664" y="21843"/>
                    </a:cubicBezTo>
                    <a:cubicBezTo>
                      <a:pt x="32624" y="20649"/>
                      <a:pt x="32565" y="19456"/>
                      <a:pt x="32505" y="18302"/>
                    </a:cubicBezTo>
                    <a:cubicBezTo>
                      <a:pt x="32505" y="18163"/>
                      <a:pt x="32505" y="18063"/>
                      <a:pt x="32525" y="18004"/>
                    </a:cubicBezTo>
                    <a:cubicBezTo>
                      <a:pt x="32207" y="18004"/>
                      <a:pt x="31888" y="18023"/>
                      <a:pt x="31570" y="18023"/>
                    </a:cubicBezTo>
                    <a:cubicBezTo>
                      <a:pt x="31252" y="18023"/>
                      <a:pt x="30934" y="18004"/>
                      <a:pt x="30615" y="18004"/>
                    </a:cubicBezTo>
                    <a:cubicBezTo>
                      <a:pt x="30595" y="18262"/>
                      <a:pt x="30595" y="18521"/>
                      <a:pt x="30576" y="18799"/>
                    </a:cubicBezTo>
                    <a:cubicBezTo>
                      <a:pt x="30516" y="19376"/>
                      <a:pt x="30536" y="19953"/>
                      <a:pt x="30516" y="20510"/>
                    </a:cubicBezTo>
                    <a:cubicBezTo>
                      <a:pt x="30476" y="21306"/>
                      <a:pt x="30416" y="22101"/>
                      <a:pt x="30357" y="22897"/>
                    </a:cubicBezTo>
                    <a:cubicBezTo>
                      <a:pt x="30357" y="22917"/>
                      <a:pt x="30377" y="22957"/>
                      <a:pt x="30377" y="22997"/>
                    </a:cubicBezTo>
                    <a:cubicBezTo>
                      <a:pt x="29601" y="22917"/>
                      <a:pt x="28845" y="22798"/>
                      <a:pt x="28069" y="22778"/>
                    </a:cubicBezTo>
                    <a:cubicBezTo>
                      <a:pt x="27970" y="23355"/>
                      <a:pt x="27870" y="23932"/>
                      <a:pt x="27791" y="24508"/>
                    </a:cubicBezTo>
                    <a:cubicBezTo>
                      <a:pt x="27775" y="24603"/>
                      <a:pt x="27759" y="24660"/>
                      <a:pt x="27674" y="24660"/>
                    </a:cubicBezTo>
                    <a:cubicBezTo>
                      <a:pt x="27652" y="24660"/>
                      <a:pt x="27625" y="24656"/>
                      <a:pt x="27592" y="24648"/>
                    </a:cubicBezTo>
                    <a:cubicBezTo>
                      <a:pt x="26915" y="24508"/>
                      <a:pt x="26239" y="24429"/>
                      <a:pt x="25563" y="24230"/>
                    </a:cubicBezTo>
                    <a:cubicBezTo>
                      <a:pt x="25403" y="24190"/>
                      <a:pt x="25344" y="24150"/>
                      <a:pt x="25403" y="23951"/>
                    </a:cubicBezTo>
                    <a:cubicBezTo>
                      <a:pt x="25523" y="23514"/>
                      <a:pt x="25622" y="23056"/>
                      <a:pt x="25722" y="22619"/>
                    </a:cubicBezTo>
                    <a:cubicBezTo>
                      <a:pt x="25769" y="22447"/>
                      <a:pt x="25828" y="22361"/>
                      <a:pt x="25967" y="22361"/>
                    </a:cubicBezTo>
                    <a:cubicBezTo>
                      <a:pt x="26005" y="22361"/>
                      <a:pt x="26049" y="22367"/>
                      <a:pt x="26100" y="22380"/>
                    </a:cubicBezTo>
                    <a:cubicBezTo>
                      <a:pt x="26756" y="22559"/>
                      <a:pt x="27393" y="22698"/>
                      <a:pt x="28049" y="22778"/>
                    </a:cubicBezTo>
                    <a:cubicBezTo>
                      <a:pt x="28208" y="22519"/>
                      <a:pt x="28188" y="22221"/>
                      <a:pt x="28228" y="21942"/>
                    </a:cubicBezTo>
                    <a:cubicBezTo>
                      <a:pt x="28447" y="20629"/>
                      <a:pt x="28646" y="19316"/>
                      <a:pt x="28845" y="18004"/>
                    </a:cubicBezTo>
                    <a:cubicBezTo>
                      <a:pt x="28845" y="17964"/>
                      <a:pt x="28845" y="17924"/>
                      <a:pt x="28865" y="17884"/>
                    </a:cubicBezTo>
                    <a:cubicBezTo>
                      <a:pt x="28865" y="17864"/>
                      <a:pt x="28865" y="17844"/>
                      <a:pt x="28865" y="17825"/>
                    </a:cubicBezTo>
                    <a:cubicBezTo>
                      <a:pt x="28248" y="17725"/>
                      <a:pt x="27631" y="17606"/>
                      <a:pt x="27035" y="17447"/>
                    </a:cubicBezTo>
                    <a:cubicBezTo>
                      <a:pt x="26836" y="18222"/>
                      <a:pt x="26637" y="18998"/>
                      <a:pt x="26418" y="19794"/>
                    </a:cubicBezTo>
                    <a:cubicBezTo>
                      <a:pt x="26239" y="20530"/>
                      <a:pt x="26020" y="21286"/>
                      <a:pt x="25841" y="22042"/>
                    </a:cubicBezTo>
                    <a:cubicBezTo>
                      <a:pt x="25813" y="22170"/>
                      <a:pt x="25774" y="22227"/>
                      <a:pt x="25688" y="22227"/>
                    </a:cubicBezTo>
                    <a:cubicBezTo>
                      <a:pt x="25655" y="22227"/>
                      <a:pt x="25613" y="22218"/>
                      <a:pt x="25563" y="22201"/>
                    </a:cubicBezTo>
                    <a:cubicBezTo>
                      <a:pt x="24966" y="22062"/>
                      <a:pt x="24389" y="21843"/>
                      <a:pt x="23792" y="21664"/>
                    </a:cubicBezTo>
                    <a:cubicBezTo>
                      <a:pt x="23613" y="21604"/>
                      <a:pt x="23613" y="21525"/>
                      <a:pt x="23673" y="21385"/>
                    </a:cubicBezTo>
                    <a:cubicBezTo>
                      <a:pt x="23931" y="20649"/>
                      <a:pt x="24210" y="19913"/>
                      <a:pt x="24488" y="19177"/>
                    </a:cubicBezTo>
                    <a:cubicBezTo>
                      <a:pt x="24767" y="18441"/>
                      <a:pt x="25045" y="17685"/>
                      <a:pt x="25324" y="16949"/>
                    </a:cubicBezTo>
                    <a:cubicBezTo>
                      <a:pt x="25324" y="16929"/>
                      <a:pt x="25324" y="16929"/>
                      <a:pt x="25324" y="16909"/>
                    </a:cubicBezTo>
                    <a:cubicBezTo>
                      <a:pt x="24747" y="16691"/>
                      <a:pt x="24170" y="16452"/>
                      <a:pt x="23613" y="16173"/>
                    </a:cubicBezTo>
                    <a:cubicBezTo>
                      <a:pt x="23534" y="16352"/>
                      <a:pt x="23454" y="16531"/>
                      <a:pt x="23354" y="16711"/>
                    </a:cubicBezTo>
                    <a:cubicBezTo>
                      <a:pt x="22977" y="17486"/>
                      <a:pt x="22599" y="18262"/>
                      <a:pt x="22221" y="19018"/>
                    </a:cubicBezTo>
                    <a:cubicBezTo>
                      <a:pt x="21982" y="19515"/>
                      <a:pt x="21743" y="19993"/>
                      <a:pt x="21504" y="20470"/>
                    </a:cubicBezTo>
                    <a:cubicBezTo>
                      <a:pt x="21466" y="20547"/>
                      <a:pt x="21428" y="20582"/>
                      <a:pt x="21374" y="20582"/>
                    </a:cubicBezTo>
                    <a:cubicBezTo>
                      <a:pt x="21344" y="20582"/>
                      <a:pt x="21309" y="20571"/>
                      <a:pt x="21266" y="20550"/>
                    </a:cubicBezTo>
                    <a:cubicBezTo>
                      <a:pt x="20709" y="20271"/>
                      <a:pt x="20172" y="19953"/>
                      <a:pt x="19615" y="19655"/>
                    </a:cubicBezTo>
                    <a:cubicBezTo>
                      <a:pt x="19456" y="19575"/>
                      <a:pt x="19456" y="19476"/>
                      <a:pt x="19535" y="19336"/>
                    </a:cubicBezTo>
                    <a:cubicBezTo>
                      <a:pt x="20271" y="18163"/>
                      <a:pt x="21007" y="17009"/>
                      <a:pt x="21723" y="15835"/>
                    </a:cubicBezTo>
                    <a:cubicBezTo>
                      <a:pt x="21843" y="15656"/>
                      <a:pt x="21962" y="15497"/>
                      <a:pt x="22061" y="15318"/>
                    </a:cubicBezTo>
                    <a:cubicBezTo>
                      <a:pt x="21524" y="14980"/>
                      <a:pt x="21007" y="14622"/>
                      <a:pt x="20530" y="14244"/>
                    </a:cubicBezTo>
                    <a:cubicBezTo>
                      <a:pt x="19853" y="15099"/>
                      <a:pt x="19197" y="15974"/>
                      <a:pt x="18521" y="16830"/>
                    </a:cubicBezTo>
                    <a:cubicBezTo>
                      <a:pt x="18202" y="17248"/>
                      <a:pt x="17884" y="17645"/>
                      <a:pt x="17566" y="18043"/>
                    </a:cubicBezTo>
                    <a:cubicBezTo>
                      <a:pt x="17486" y="18163"/>
                      <a:pt x="17486" y="18282"/>
                      <a:pt x="17625" y="18362"/>
                    </a:cubicBezTo>
                    <a:cubicBezTo>
                      <a:pt x="18143" y="18720"/>
                      <a:pt x="18640" y="19078"/>
                      <a:pt x="19157" y="19416"/>
                    </a:cubicBezTo>
                    <a:cubicBezTo>
                      <a:pt x="19296" y="19515"/>
                      <a:pt x="19356" y="19575"/>
                      <a:pt x="19237" y="19774"/>
                    </a:cubicBezTo>
                    <a:cubicBezTo>
                      <a:pt x="18978" y="20152"/>
                      <a:pt x="18739" y="20590"/>
                      <a:pt x="18461" y="20968"/>
                    </a:cubicBezTo>
                    <a:cubicBezTo>
                      <a:pt x="18322" y="21186"/>
                      <a:pt x="18421" y="21286"/>
                      <a:pt x="18580" y="21385"/>
                    </a:cubicBezTo>
                    <a:cubicBezTo>
                      <a:pt x="19157" y="21704"/>
                      <a:pt x="19714" y="22062"/>
                      <a:pt x="20331" y="22340"/>
                    </a:cubicBezTo>
                    <a:cubicBezTo>
                      <a:pt x="20490" y="22420"/>
                      <a:pt x="20530" y="22479"/>
                      <a:pt x="20430" y="22658"/>
                    </a:cubicBezTo>
                    <a:cubicBezTo>
                      <a:pt x="19734" y="24071"/>
                      <a:pt x="19058" y="25463"/>
                      <a:pt x="18361" y="26876"/>
                    </a:cubicBezTo>
                    <a:cubicBezTo>
                      <a:pt x="18299" y="27000"/>
                      <a:pt x="18245" y="27062"/>
                      <a:pt x="18164" y="27062"/>
                    </a:cubicBezTo>
                    <a:cubicBezTo>
                      <a:pt x="18116" y="27062"/>
                      <a:pt x="18058" y="27040"/>
                      <a:pt x="17983" y="26995"/>
                    </a:cubicBezTo>
                    <a:cubicBezTo>
                      <a:pt x="17228" y="26617"/>
                      <a:pt x="16491" y="26199"/>
                      <a:pt x="15755" y="25762"/>
                    </a:cubicBezTo>
                    <a:cubicBezTo>
                      <a:pt x="15636" y="25682"/>
                      <a:pt x="15616" y="25642"/>
                      <a:pt x="15696" y="25503"/>
                    </a:cubicBezTo>
                    <a:cubicBezTo>
                      <a:pt x="16372" y="24449"/>
                      <a:pt x="17048" y="23355"/>
                      <a:pt x="17705" y="22280"/>
                    </a:cubicBezTo>
                    <a:cubicBezTo>
                      <a:pt x="17904" y="21982"/>
                      <a:pt x="18063" y="21684"/>
                      <a:pt x="18262" y="21385"/>
                    </a:cubicBezTo>
                    <a:cubicBezTo>
                      <a:pt x="18381" y="21226"/>
                      <a:pt x="18322" y="21147"/>
                      <a:pt x="18182" y="21067"/>
                    </a:cubicBezTo>
                    <a:cubicBezTo>
                      <a:pt x="17605" y="20689"/>
                      <a:pt x="17048" y="20311"/>
                      <a:pt x="16491" y="19893"/>
                    </a:cubicBezTo>
                    <a:cubicBezTo>
                      <a:pt x="16332" y="19774"/>
                      <a:pt x="16352" y="19694"/>
                      <a:pt x="16452" y="19575"/>
                    </a:cubicBezTo>
                    <a:cubicBezTo>
                      <a:pt x="16770" y="19157"/>
                      <a:pt x="17088" y="18759"/>
                      <a:pt x="17407" y="18362"/>
                    </a:cubicBezTo>
                    <a:cubicBezTo>
                      <a:pt x="17486" y="18262"/>
                      <a:pt x="17486" y="18183"/>
                      <a:pt x="17387" y="18103"/>
                    </a:cubicBezTo>
                    <a:cubicBezTo>
                      <a:pt x="16889" y="17685"/>
                      <a:pt x="16392" y="17248"/>
                      <a:pt x="15895" y="16830"/>
                    </a:cubicBezTo>
                    <a:cubicBezTo>
                      <a:pt x="15775" y="16750"/>
                      <a:pt x="15775" y="16671"/>
                      <a:pt x="15875" y="16551"/>
                    </a:cubicBezTo>
                    <a:cubicBezTo>
                      <a:pt x="15895" y="16512"/>
                      <a:pt x="15954" y="16472"/>
                      <a:pt x="15994" y="16432"/>
                    </a:cubicBezTo>
                    <a:cubicBezTo>
                      <a:pt x="16850" y="15537"/>
                      <a:pt x="17705" y="14662"/>
                      <a:pt x="18540" y="13746"/>
                    </a:cubicBezTo>
                    <a:cubicBezTo>
                      <a:pt x="18759" y="13528"/>
                      <a:pt x="18958" y="13309"/>
                      <a:pt x="19177" y="13070"/>
                    </a:cubicBezTo>
                    <a:cubicBezTo>
                      <a:pt x="18739" y="12652"/>
                      <a:pt x="18302" y="12195"/>
                      <a:pt x="17904" y="11737"/>
                    </a:cubicBezTo>
                    <a:cubicBezTo>
                      <a:pt x="17407" y="12155"/>
                      <a:pt x="16909" y="12573"/>
                      <a:pt x="16412" y="13010"/>
                    </a:cubicBezTo>
                    <a:cubicBezTo>
                      <a:pt x="15954" y="13388"/>
                      <a:pt x="15497" y="13786"/>
                      <a:pt x="15039" y="14184"/>
                    </a:cubicBezTo>
                    <a:cubicBezTo>
                      <a:pt x="14761" y="14423"/>
                      <a:pt x="14502" y="14662"/>
                      <a:pt x="14224" y="14900"/>
                    </a:cubicBezTo>
                    <a:cubicBezTo>
                      <a:pt x="14184" y="14920"/>
                      <a:pt x="14164" y="14940"/>
                      <a:pt x="14124" y="14960"/>
                    </a:cubicBezTo>
                    <a:cubicBezTo>
                      <a:pt x="14084" y="14920"/>
                      <a:pt x="14025" y="14880"/>
                      <a:pt x="13985" y="14841"/>
                    </a:cubicBezTo>
                    <a:cubicBezTo>
                      <a:pt x="13627" y="14343"/>
                      <a:pt x="13209" y="13866"/>
                      <a:pt x="12851" y="13349"/>
                    </a:cubicBezTo>
                    <a:cubicBezTo>
                      <a:pt x="12752" y="13209"/>
                      <a:pt x="12752" y="13150"/>
                      <a:pt x="12911" y="13050"/>
                    </a:cubicBezTo>
                    <a:cubicBezTo>
                      <a:pt x="14204" y="12155"/>
                      <a:pt x="15477" y="11260"/>
                      <a:pt x="16750" y="10345"/>
                    </a:cubicBezTo>
                    <a:cubicBezTo>
                      <a:pt x="16770" y="10325"/>
                      <a:pt x="16790" y="10325"/>
                      <a:pt x="16790" y="10305"/>
                    </a:cubicBezTo>
                    <a:cubicBezTo>
                      <a:pt x="16452" y="9808"/>
                      <a:pt x="16114" y="9271"/>
                      <a:pt x="15815" y="8734"/>
                    </a:cubicBezTo>
                    <a:cubicBezTo>
                      <a:pt x="14443" y="9489"/>
                      <a:pt x="13070" y="10245"/>
                      <a:pt x="11717" y="11021"/>
                    </a:cubicBezTo>
                    <a:cubicBezTo>
                      <a:pt x="11641" y="11063"/>
                      <a:pt x="11582" y="11082"/>
                      <a:pt x="11532" y="11082"/>
                    </a:cubicBezTo>
                    <a:cubicBezTo>
                      <a:pt x="11438" y="11082"/>
                      <a:pt x="11377" y="11012"/>
                      <a:pt x="11300" y="10882"/>
                    </a:cubicBezTo>
                    <a:cubicBezTo>
                      <a:pt x="11041" y="10345"/>
                      <a:pt x="10762" y="9828"/>
                      <a:pt x="10544" y="9291"/>
                    </a:cubicBezTo>
                    <a:cubicBezTo>
                      <a:pt x="10484" y="9131"/>
                      <a:pt x="10504" y="9092"/>
                      <a:pt x="10643" y="9032"/>
                    </a:cubicBezTo>
                    <a:cubicBezTo>
                      <a:pt x="12115" y="8395"/>
                      <a:pt x="13567" y="7759"/>
                      <a:pt x="15019" y="7142"/>
                    </a:cubicBezTo>
                    <a:cubicBezTo>
                      <a:pt x="14781" y="6565"/>
                      <a:pt x="14562" y="5988"/>
                      <a:pt x="14363" y="5392"/>
                    </a:cubicBezTo>
                    <a:cubicBezTo>
                      <a:pt x="14025" y="5471"/>
                      <a:pt x="13707" y="5610"/>
                      <a:pt x="13368" y="5710"/>
                    </a:cubicBezTo>
                    <a:cubicBezTo>
                      <a:pt x="12175" y="6068"/>
                      <a:pt x="11001" y="6446"/>
                      <a:pt x="9827" y="6824"/>
                    </a:cubicBezTo>
                    <a:cubicBezTo>
                      <a:pt x="9783" y="6835"/>
                      <a:pt x="9746" y="6841"/>
                      <a:pt x="9715" y="6841"/>
                    </a:cubicBezTo>
                    <a:cubicBezTo>
                      <a:pt x="9636" y="6841"/>
                      <a:pt x="9597" y="6799"/>
                      <a:pt x="9569" y="6685"/>
                    </a:cubicBezTo>
                    <a:cubicBezTo>
                      <a:pt x="9390" y="6068"/>
                      <a:pt x="9231" y="5471"/>
                      <a:pt x="9091" y="4854"/>
                    </a:cubicBezTo>
                    <a:cubicBezTo>
                      <a:pt x="9072" y="4715"/>
                      <a:pt x="9111" y="4656"/>
                      <a:pt x="9251" y="4616"/>
                    </a:cubicBezTo>
                    <a:cubicBezTo>
                      <a:pt x="10802" y="4317"/>
                      <a:pt x="12334" y="3999"/>
                      <a:pt x="13886" y="3681"/>
                    </a:cubicBezTo>
                    <a:cubicBezTo>
                      <a:pt x="13905" y="3681"/>
                      <a:pt x="13905" y="3661"/>
                      <a:pt x="13925" y="3661"/>
                    </a:cubicBezTo>
                    <a:cubicBezTo>
                      <a:pt x="13786" y="3064"/>
                      <a:pt x="13707" y="2428"/>
                      <a:pt x="13627" y="1811"/>
                    </a:cubicBezTo>
                    <a:cubicBezTo>
                      <a:pt x="13488" y="1811"/>
                      <a:pt x="13329" y="1851"/>
                      <a:pt x="13189" y="1871"/>
                    </a:cubicBezTo>
                    <a:cubicBezTo>
                      <a:pt x="12135" y="1950"/>
                      <a:pt x="11081" y="2050"/>
                      <a:pt x="10046" y="2169"/>
                    </a:cubicBezTo>
                    <a:cubicBezTo>
                      <a:pt x="9589" y="2229"/>
                      <a:pt x="9131" y="2229"/>
                      <a:pt x="8694" y="2348"/>
                    </a:cubicBezTo>
                    <a:cubicBezTo>
                      <a:pt x="8634" y="2746"/>
                      <a:pt x="8773" y="3124"/>
                      <a:pt x="8813" y="3502"/>
                    </a:cubicBezTo>
                    <a:cubicBezTo>
                      <a:pt x="8833" y="3820"/>
                      <a:pt x="8912" y="4118"/>
                      <a:pt x="8972" y="4437"/>
                    </a:cubicBezTo>
                    <a:cubicBezTo>
                      <a:pt x="9012" y="4596"/>
                      <a:pt x="8912" y="4656"/>
                      <a:pt x="8793" y="4675"/>
                    </a:cubicBezTo>
                    <a:cubicBezTo>
                      <a:pt x="8296" y="4735"/>
                      <a:pt x="7798" y="4874"/>
                      <a:pt x="7321" y="4974"/>
                    </a:cubicBezTo>
                    <a:cubicBezTo>
                      <a:pt x="7289" y="4981"/>
                      <a:pt x="7262" y="4984"/>
                      <a:pt x="7238" y="4984"/>
                    </a:cubicBezTo>
                    <a:cubicBezTo>
                      <a:pt x="7128" y="4984"/>
                      <a:pt x="7099" y="4913"/>
                      <a:pt x="7082" y="4815"/>
                    </a:cubicBezTo>
                    <a:cubicBezTo>
                      <a:pt x="6983" y="4238"/>
                      <a:pt x="6903" y="3661"/>
                      <a:pt x="6804" y="3084"/>
                    </a:cubicBezTo>
                    <a:cubicBezTo>
                      <a:pt x="6784" y="2905"/>
                      <a:pt x="6764" y="2726"/>
                      <a:pt x="6744" y="2547"/>
                    </a:cubicBezTo>
                    <a:cubicBezTo>
                      <a:pt x="6665" y="2531"/>
                      <a:pt x="6588" y="2525"/>
                      <a:pt x="6511" y="2525"/>
                    </a:cubicBezTo>
                    <a:cubicBezTo>
                      <a:pt x="6299" y="2525"/>
                      <a:pt x="6094" y="2572"/>
                      <a:pt x="5889" y="2587"/>
                    </a:cubicBezTo>
                    <a:cubicBezTo>
                      <a:pt x="5053" y="2646"/>
                      <a:pt x="4198" y="2746"/>
                      <a:pt x="3362" y="2845"/>
                    </a:cubicBezTo>
                    <a:cubicBezTo>
                      <a:pt x="2746" y="2905"/>
                      <a:pt x="2129" y="2965"/>
                      <a:pt x="1512" y="3044"/>
                    </a:cubicBezTo>
                    <a:cubicBezTo>
                      <a:pt x="1492" y="3044"/>
                      <a:pt x="1473" y="3064"/>
                      <a:pt x="1473" y="3084"/>
                    </a:cubicBezTo>
                    <a:cubicBezTo>
                      <a:pt x="1532" y="3760"/>
                      <a:pt x="1632" y="4457"/>
                      <a:pt x="1751" y="5113"/>
                    </a:cubicBezTo>
                    <a:cubicBezTo>
                      <a:pt x="1811" y="5451"/>
                      <a:pt x="1831" y="5770"/>
                      <a:pt x="1970" y="6088"/>
                    </a:cubicBezTo>
                    <a:cubicBezTo>
                      <a:pt x="2427" y="6048"/>
                      <a:pt x="2865" y="5929"/>
                      <a:pt x="3323" y="5829"/>
                    </a:cubicBezTo>
                    <a:cubicBezTo>
                      <a:pt x="4496" y="5610"/>
                      <a:pt x="5690" y="5352"/>
                      <a:pt x="6863" y="5093"/>
                    </a:cubicBezTo>
                    <a:cubicBezTo>
                      <a:pt x="6889" y="5090"/>
                      <a:pt x="6912" y="5088"/>
                      <a:pt x="6933" y="5088"/>
                    </a:cubicBezTo>
                    <a:cubicBezTo>
                      <a:pt x="7046" y="5088"/>
                      <a:pt x="7105" y="5135"/>
                      <a:pt x="7122" y="5252"/>
                    </a:cubicBezTo>
                    <a:cubicBezTo>
                      <a:pt x="7281" y="5949"/>
                      <a:pt x="7440" y="6645"/>
                      <a:pt x="7659" y="7301"/>
                    </a:cubicBezTo>
                    <a:cubicBezTo>
                      <a:pt x="7719" y="7460"/>
                      <a:pt x="7619" y="7480"/>
                      <a:pt x="7520" y="7520"/>
                    </a:cubicBezTo>
                    <a:cubicBezTo>
                      <a:pt x="6963" y="7699"/>
                      <a:pt x="6406" y="7878"/>
                      <a:pt x="5849" y="8057"/>
                    </a:cubicBezTo>
                    <a:cubicBezTo>
                      <a:pt x="4974" y="8336"/>
                      <a:pt x="4098" y="8614"/>
                      <a:pt x="3223" y="8873"/>
                    </a:cubicBezTo>
                    <a:cubicBezTo>
                      <a:pt x="3043" y="8933"/>
                      <a:pt x="2930" y="8973"/>
                      <a:pt x="2853" y="8973"/>
                    </a:cubicBezTo>
                    <a:cubicBezTo>
                      <a:pt x="2726" y="8973"/>
                      <a:pt x="2693" y="8864"/>
                      <a:pt x="2606" y="8554"/>
                    </a:cubicBezTo>
                    <a:cubicBezTo>
                      <a:pt x="2388" y="7799"/>
                      <a:pt x="2149" y="7043"/>
                      <a:pt x="2030" y="6247"/>
                    </a:cubicBezTo>
                    <a:cubicBezTo>
                      <a:pt x="2010" y="6187"/>
                      <a:pt x="1990" y="6128"/>
                      <a:pt x="1950" y="6088"/>
                    </a:cubicBezTo>
                    <a:cubicBezTo>
                      <a:pt x="1333" y="6147"/>
                      <a:pt x="736" y="6327"/>
                      <a:pt x="120" y="6446"/>
                    </a:cubicBezTo>
                    <a:cubicBezTo>
                      <a:pt x="0" y="6466"/>
                      <a:pt x="20" y="6585"/>
                      <a:pt x="40" y="6685"/>
                    </a:cubicBezTo>
                    <a:cubicBezTo>
                      <a:pt x="239" y="7620"/>
                      <a:pt x="478" y="8554"/>
                      <a:pt x="756" y="9470"/>
                    </a:cubicBezTo>
                    <a:cubicBezTo>
                      <a:pt x="799" y="9582"/>
                      <a:pt x="841" y="9635"/>
                      <a:pt x="919" y="9635"/>
                    </a:cubicBezTo>
                    <a:cubicBezTo>
                      <a:pt x="951" y="9635"/>
                      <a:pt x="988" y="9626"/>
                      <a:pt x="1035" y="9609"/>
                    </a:cubicBezTo>
                    <a:cubicBezTo>
                      <a:pt x="1512" y="9450"/>
                      <a:pt x="1970" y="9330"/>
                      <a:pt x="2427" y="9171"/>
                    </a:cubicBezTo>
                    <a:cubicBezTo>
                      <a:pt x="2495" y="9144"/>
                      <a:pt x="2549" y="9128"/>
                      <a:pt x="2594" y="9128"/>
                    </a:cubicBezTo>
                    <a:cubicBezTo>
                      <a:pt x="2681" y="9128"/>
                      <a:pt x="2733" y="9186"/>
                      <a:pt x="2785" y="9330"/>
                    </a:cubicBezTo>
                    <a:cubicBezTo>
                      <a:pt x="3064" y="10126"/>
                      <a:pt x="3362" y="10922"/>
                      <a:pt x="3661" y="11698"/>
                    </a:cubicBezTo>
                    <a:cubicBezTo>
                      <a:pt x="3740" y="11896"/>
                      <a:pt x="3681" y="11956"/>
                      <a:pt x="3521" y="12036"/>
                    </a:cubicBezTo>
                    <a:cubicBezTo>
                      <a:pt x="3084" y="12215"/>
                      <a:pt x="2626" y="12414"/>
                      <a:pt x="2189" y="12593"/>
                    </a:cubicBezTo>
                    <a:cubicBezTo>
                      <a:pt x="2010" y="12672"/>
                      <a:pt x="1970" y="12752"/>
                      <a:pt x="2049" y="12931"/>
                    </a:cubicBezTo>
                    <a:cubicBezTo>
                      <a:pt x="2427" y="13806"/>
                      <a:pt x="2865" y="14681"/>
                      <a:pt x="3323" y="15537"/>
                    </a:cubicBezTo>
                    <a:cubicBezTo>
                      <a:pt x="3357" y="15607"/>
                      <a:pt x="3392" y="15636"/>
                      <a:pt x="3439" y="15636"/>
                    </a:cubicBezTo>
                    <a:cubicBezTo>
                      <a:pt x="3473" y="15636"/>
                      <a:pt x="3512" y="15621"/>
                      <a:pt x="3561" y="15597"/>
                    </a:cubicBezTo>
                    <a:cubicBezTo>
                      <a:pt x="3999" y="15318"/>
                      <a:pt x="4456" y="15079"/>
                      <a:pt x="4914" y="14821"/>
                    </a:cubicBezTo>
                    <a:cubicBezTo>
                      <a:pt x="4975" y="14786"/>
                      <a:pt x="5025" y="14762"/>
                      <a:pt x="5070" y="14762"/>
                    </a:cubicBezTo>
                    <a:cubicBezTo>
                      <a:pt x="5127" y="14762"/>
                      <a:pt x="5177" y="14800"/>
                      <a:pt x="5232" y="14900"/>
                    </a:cubicBezTo>
                    <a:cubicBezTo>
                      <a:pt x="5670" y="15656"/>
                      <a:pt x="6108" y="16412"/>
                      <a:pt x="6625" y="17108"/>
                    </a:cubicBezTo>
                    <a:cubicBezTo>
                      <a:pt x="6704" y="17248"/>
                      <a:pt x="6684" y="17307"/>
                      <a:pt x="6565" y="17387"/>
                    </a:cubicBezTo>
                    <a:cubicBezTo>
                      <a:pt x="6127" y="17685"/>
                      <a:pt x="5730" y="17984"/>
                      <a:pt x="5292" y="18262"/>
                    </a:cubicBezTo>
                    <a:cubicBezTo>
                      <a:pt x="5133" y="18381"/>
                      <a:pt x="5133" y="18461"/>
                      <a:pt x="5252" y="18620"/>
                    </a:cubicBezTo>
                    <a:cubicBezTo>
                      <a:pt x="5451" y="18879"/>
                      <a:pt x="5630" y="19157"/>
                      <a:pt x="5829" y="19416"/>
                    </a:cubicBezTo>
                    <a:cubicBezTo>
                      <a:pt x="6207" y="19893"/>
                      <a:pt x="6585" y="20371"/>
                      <a:pt x="6963" y="20848"/>
                    </a:cubicBezTo>
                    <a:cubicBezTo>
                      <a:pt x="7019" y="20916"/>
                      <a:pt x="7076" y="20952"/>
                      <a:pt x="7136" y="20952"/>
                    </a:cubicBezTo>
                    <a:cubicBezTo>
                      <a:pt x="7182" y="20952"/>
                      <a:pt x="7230" y="20931"/>
                      <a:pt x="7281" y="20888"/>
                    </a:cubicBezTo>
                    <a:cubicBezTo>
                      <a:pt x="7659" y="20550"/>
                      <a:pt x="8057" y="20232"/>
                      <a:pt x="8435" y="19893"/>
                    </a:cubicBezTo>
                    <a:cubicBezTo>
                      <a:pt x="8505" y="19824"/>
                      <a:pt x="8559" y="19784"/>
                      <a:pt x="8614" y="19784"/>
                    </a:cubicBezTo>
                    <a:cubicBezTo>
                      <a:pt x="8669" y="19784"/>
                      <a:pt x="8723" y="19824"/>
                      <a:pt x="8793" y="19913"/>
                    </a:cubicBezTo>
                    <a:cubicBezTo>
                      <a:pt x="9330" y="20550"/>
                      <a:pt x="9907" y="21166"/>
                      <a:pt x="10524" y="21743"/>
                    </a:cubicBezTo>
                    <a:cubicBezTo>
                      <a:pt x="10683" y="21883"/>
                      <a:pt x="10663" y="21942"/>
                      <a:pt x="10544" y="22062"/>
                    </a:cubicBezTo>
                    <a:cubicBezTo>
                      <a:pt x="10245" y="22420"/>
                      <a:pt x="9907" y="22758"/>
                      <a:pt x="9569" y="23076"/>
                    </a:cubicBezTo>
                    <a:cubicBezTo>
                      <a:pt x="9410" y="23235"/>
                      <a:pt x="9370" y="23375"/>
                      <a:pt x="9569" y="23554"/>
                    </a:cubicBezTo>
                    <a:cubicBezTo>
                      <a:pt x="9867" y="23792"/>
                      <a:pt x="10146" y="24071"/>
                      <a:pt x="10444" y="24329"/>
                    </a:cubicBezTo>
                    <a:cubicBezTo>
                      <a:pt x="10842" y="24687"/>
                      <a:pt x="11240" y="25026"/>
                      <a:pt x="11658" y="25364"/>
                    </a:cubicBezTo>
                    <a:cubicBezTo>
                      <a:pt x="11712" y="25409"/>
                      <a:pt x="11763" y="25434"/>
                      <a:pt x="11811" y="25434"/>
                    </a:cubicBezTo>
                    <a:cubicBezTo>
                      <a:pt x="11868" y="25434"/>
                      <a:pt x="11922" y="25400"/>
                      <a:pt x="11976" y="25324"/>
                    </a:cubicBezTo>
                    <a:cubicBezTo>
                      <a:pt x="12274" y="24906"/>
                      <a:pt x="12612" y="24528"/>
                      <a:pt x="12911" y="24130"/>
                    </a:cubicBezTo>
                    <a:cubicBezTo>
                      <a:pt x="12977" y="24042"/>
                      <a:pt x="13032" y="24002"/>
                      <a:pt x="13091" y="24002"/>
                    </a:cubicBezTo>
                    <a:cubicBezTo>
                      <a:pt x="13138" y="24002"/>
                      <a:pt x="13188" y="24027"/>
                      <a:pt x="13249" y="24071"/>
                    </a:cubicBezTo>
                    <a:cubicBezTo>
                      <a:pt x="13925" y="24588"/>
                      <a:pt x="14602" y="25105"/>
                      <a:pt x="15358" y="25523"/>
                    </a:cubicBezTo>
                    <a:cubicBezTo>
                      <a:pt x="15497" y="25622"/>
                      <a:pt x="15517" y="25702"/>
                      <a:pt x="15417" y="25861"/>
                    </a:cubicBezTo>
                    <a:cubicBezTo>
                      <a:pt x="15119" y="26279"/>
                      <a:pt x="14860" y="26736"/>
                      <a:pt x="14582" y="27174"/>
                    </a:cubicBezTo>
                    <a:cubicBezTo>
                      <a:pt x="14502" y="27293"/>
                      <a:pt x="14502" y="27353"/>
                      <a:pt x="14622" y="27433"/>
                    </a:cubicBezTo>
                    <a:cubicBezTo>
                      <a:pt x="15477" y="27930"/>
                      <a:pt x="16312" y="28427"/>
                      <a:pt x="17188" y="28845"/>
                    </a:cubicBezTo>
                    <a:cubicBezTo>
                      <a:pt x="17241" y="28876"/>
                      <a:pt x="17286" y="28892"/>
                      <a:pt x="17324" y="28892"/>
                    </a:cubicBezTo>
                    <a:cubicBezTo>
                      <a:pt x="17385" y="28892"/>
                      <a:pt x="17430" y="28851"/>
                      <a:pt x="17466" y="28766"/>
                    </a:cubicBezTo>
                    <a:cubicBezTo>
                      <a:pt x="17645" y="28368"/>
                      <a:pt x="17844" y="27990"/>
                      <a:pt x="18043" y="27612"/>
                    </a:cubicBezTo>
                    <a:cubicBezTo>
                      <a:pt x="18166" y="27367"/>
                      <a:pt x="18213" y="27265"/>
                      <a:pt x="18324" y="27265"/>
                    </a:cubicBezTo>
                    <a:cubicBezTo>
                      <a:pt x="18393" y="27265"/>
                      <a:pt x="18487" y="27304"/>
                      <a:pt x="18640" y="27373"/>
                    </a:cubicBezTo>
                    <a:cubicBezTo>
                      <a:pt x="19376" y="27691"/>
                      <a:pt x="20092" y="28029"/>
                      <a:pt x="20848" y="28308"/>
                    </a:cubicBezTo>
                    <a:cubicBezTo>
                      <a:pt x="20967" y="28348"/>
                      <a:pt x="21027" y="28388"/>
                      <a:pt x="20947" y="28547"/>
                    </a:cubicBezTo>
                    <a:cubicBezTo>
                      <a:pt x="20768" y="29004"/>
                      <a:pt x="20609" y="29482"/>
                      <a:pt x="20430" y="29939"/>
                    </a:cubicBezTo>
                    <a:cubicBezTo>
                      <a:pt x="20351" y="30138"/>
                      <a:pt x="20371" y="30257"/>
                      <a:pt x="20609" y="30317"/>
                    </a:cubicBezTo>
                    <a:cubicBezTo>
                      <a:pt x="20928" y="30397"/>
                      <a:pt x="21226" y="30536"/>
                      <a:pt x="21544" y="30635"/>
                    </a:cubicBezTo>
                    <a:cubicBezTo>
                      <a:pt x="22121" y="30834"/>
                      <a:pt x="22718" y="30993"/>
                      <a:pt x="23315" y="31153"/>
                    </a:cubicBezTo>
                    <a:cubicBezTo>
                      <a:pt x="23356" y="31166"/>
                      <a:pt x="23393" y="31176"/>
                      <a:pt x="23425" y="31176"/>
                    </a:cubicBezTo>
                    <a:cubicBezTo>
                      <a:pt x="23485" y="31176"/>
                      <a:pt x="23527" y="31144"/>
                      <a:pt x="23553" y="31053"/>
                    </a:cubicBezTo>
                    <a:cubicBezTo>
                      <a:pt x="23693" y="30456"/>
                      <a:pt x="23892" y="29860"/>
                      <a:pt x="23991" y="29263"/>
                    </a:cubicBezTo>
                    <a:cubicBezTo>
                      <a:pt x="23354" y="29064"/>
                      <a:pt x="22698" y="28905"/>
                      <a:pt x="22081" y="28686"/>
                    </a:cubicBezTo>
                    <a:cubicBezTo>
                      <a:pt x="21823" y="28586"/>
                      <a:pt x="21564" y="28507"/>
                      <a:pt x="21306" y="28427"/>
                    </a:cubicBezTo>
                    <a:cubicBezTo>
                      <a:pt x="21146" y="28368"/>
                      <a:pt x="21107" y="28288"/>
                      <a:pt x="21166" y="28129"/>
                    </a:cubicBezTo>
                    <a:cubicBezTo>
                      <a:pt x="21445" y="27393"/>
                      <a:pt x="21703" y="26657"/>
                      <a:pt x="21982" y="25921"/>
                    </a:cubicBezTo>
                    <a:cubicBezTo>
                      <a:pt x="22260" y="25185"/>
                      <a:pt x="22539" y="24429"/>
                      <a:pt x="22817" y="23673"/>
                    </a:cubicBezTo>
                    <a:cubicBezTo>
                      <a:pt x="22860" y="23545"/>
                      <a:pt x="22913" y="23488"/>
                      <a:pt x="23005" y="23488"/>
                    </a:cubicBezTo>
                    <a:cubicBezTo>
                      <a:pt x="23042" y="23488"/>
                      <a:pt x="23085" y="23497"/>
                      <a:pt x="23136" y="23514"/>
                    </a:cubicBezTo>
                    <a:cubicBezTo>
                      <a:pt x="23752" y="23772"/>
                      <a:pt x="24389" y="23971"/>
                      <a:pt x="25045" y="24130"/>
                    </a:cubicBezTo>
                    <a:cubicBezTo>
                      <a:pt x="25244" y="24190"/>
                      <a:pt x="25244" y="24270"/>
                      <a:pt x="25204" y="24449"/>
                    </a:cubicBezTo>
                    <a:cubicBezTo>
                      <a:pt x="24787" y="26020"/>
                      <a:pt x="24389" y="27612"/>
                      <a:pt x="23991" y="29183"/>
                    </a:cubicBezTo>
                    <a:cubicBezTo>
                      <a:pt x="23971" y="29203"/>
                      <a:pt x="23991" y="29223"/>
                      <a:pt x="23991" y="29263"/>
                    </a:cubicBezTo>
                    <a:cubicBezTo>
                      <a:pt x="24031" y="29303"/>
                      <a:pt x="24071" y="29322"/>
                      <a:pt x="24130" y="29322"/>
                    </a:cubicBezTo>
                    <a:cubicBezTo>
                      <a:pt x="24628" y="29442"/>
                      <a:pt x="25145" y="29581"/>
                      <a:pt x="25662" y="29681"/>
                    </a:cubicBezTo>
                    <a:cubicBezTo>
                      <a:pt x="26100" y="29760"/>
                      <a:pt x="26537" y="29879"/>
                      <a:pt x="26975" y="29879"/>
                    </a:cubicBezTo>
                    <a:cubicBezTo>
                      <a:pt x="27114" y="29502"/>
                      <a:pt x="27134" y="29104"/>
                      <a:pt x="27194" y="28726"/>
                    </a:cubicBezTo>
                    <a:cubicBezTo>
                      <a:pt x="27313" y="27990"/>
                      <a:pt x="27413" y="27254"/>
                      <a:pt x="27512" y="26518"/>
                    </a:cubicBezTo>
                    <a:cubicBezTo>
                      <a:pt x="27592" y="26020"/>
                      <a:pt x="27691" y="25503"/>
                      <a:pt x="27751" y="24986"/>
                    </a:cubicBezTo>
                    <a:cubicBezTo>
                      <a:pt x="27785" y="24799"/>
                      <a:pt x="27877" y="24743"/>
                      <a:pt x="28015" y="24743"/>
                    </a:cubicBezTo>
                    <a:cubicBezTo>
                      <a:pt x="28038" y="24743"/>
                      <a:pt x="28063" y="24744"/>
                      <a:pt x="28089" y="24747"/>
                    </a:cubicBezTo>
                    <a:cubicBezTo>
                      <a:pt x="28745" y="24847"/>
                      <a:pt x="29422" y="24886"/>
                      <a:pt x="30078" y="24946"/>
                    </a:cubicBezTo>
                    <a:cubicBezTo>
                      <a:pt x="30217" y="24966"/>
                      <a:pt x="30257" y="25026"/>
                      <a:pt x="30257" y="25145"/>
                    </a:cubicBezTo>
                    <a:cubicBezTo>
                      <a:pt x="30237" y="25742"/>
                      <a:pt x="30217" y="26339"/>
                      <a:pt x="30158" y="26935"/>
                    </a:cubicBezTo>
                    <a:cubicBezTo>
                      <a:pt x="30138" y="27333"/>
                      <a:pt x="30158" y="27731"/>
                      <a:pt x="30118" y="28129"/>
                    </a:cubicBezTo>
                    <a:cubicBezTo>
                      <a:pt x="30058" y="28686"/>
                      <a:pt x="30058" y="29243"/>
                      <a:pt x="30058" y="29800"/>
                    </a:cubicBezTo>
                    <a:cubicBezTo>
                      <a:pt x="30043" y="30059"/>
                      <a:pt x="29993" y="30167"/>
                      <a:pt x="29817" y="30167"/>
                    </a:cubicBezTo>
                    <a:cubicBezTo>
                      <a:pt x="29764" y="30167"/>
                      <a:pt x="29699" y="30157"/>
                      <a:pt x="29621" y="30138"/>
                    </a:cubicBezTo>
                    <a:cubicBezTo>
                      <a:pt x="29342" y="30078"/>
                      <a:pt x="29024" y="30098"/>
                      <a:pt x="28725" y="30078"/>
                    </a:cubicBezTo>
                    <a:cubicBezTo>
                      <a:pt x="28188" y="30019"/>
                      <a:pt x="27631" y="29939"/>
                      <a:pt x="27094" y="29860"/>
                    </a:cubicBezTo>
                    <a:cubicBezTo>
                      <a:pt x="27055" y="29860"/>
                      <a:pt x="27015" y="29879"/>
                      <a:pt x="26995" y="29879"/>
                    </a:cubicBezTo>
                    <a:cubicBezTo>
                      <a:pt x="26895" y="30456"/>
                      <a:pt x="26796" y="31013"/>
                      <a:pt x="26716" y="31590"/>
                    </a:cubicBezTo>
                    <a:cubicBezTo>
                      <a:pt x="26677" y="31789"/>
                      <a:pt x="26756" y="31889"/>
                      <a:pt x="26955" y="31909"/>
                    </a:cubicBezTo>
                    <a:cubicBezTo>
                      <a:pt x="27194" y="31928"/>
                      <a:pt x="27432" y="31948"/>
                      <a:pt x="27651" y="31988"/>
                    </a:cubicBezTo>
                    <a:cubicBezTo>
                      <a:pt x="28348" y="32068"/>
                      <a:pt x="29024" y="32127"/>
                      <a:pt x="29720" y="32167"/>
                    </a:cubicBezTo>
                    <a:cubicBezTo>
                      <a:pt x="29899" y="32167"/>
                      <a:pt x="29999" y="32107"/>
                      <a:pt x="29979" y="31909"/>
                    </a:cubicBezTo>
                    <a:cubicBezTo>
                      <a:pt x="29939" y="31431"/>
                      <a:pt x="30058" y="30934"/>
                      <a:pt x="30038" y="30456"/>
                    </a:cubicBezTo>
                    <a:cubicBezTo>
                      <a:pt x="30019" y="30257"/>
                      <a:pt x="30098" y="30198"/>
                      <a:pt x="30297" y="30198"/>
                    </a:cubicBezTo>
                    <a:cubicBezTo>
                      <a:pt x="30496" y="30198"/>
                      <a:pt x="30675" y="30257"/>
                      <a:pt x="30874" y="30257"/>
                    </a:cubicBezTo>
                    <a:cubicBezTo>
                      <a:pt x="31025" y="30248"/>
                      <a:pt x="31175" y="30245"/>
                      <a:pt x="31326" y="30245"/>
                    </a:cubicBezTo>
                    <a:cubicBezTo>
                      <a:pt x="31534" y="30245"/>
                      <a:pt x="31742" y="30251"/>
                      <a:pt x="31950" y="30251"/>
                    </a:cubicBezTo>
                    <a:cubicBezTo>
                      <a:pt x="32228" y="30251"/>
                      <a:pt x="32506" y="30241"/>
                      <a:pt x="32784" y="30198"/>
                    </a:cubicBezTo>
                    <a:cubicBezTo>
                      <a:pt x="32805" y="30195"/>
                      <a:pt x="32825" y="30194"/>
                      <a:pt x="32845" y="30194"/>
                    </a:cubicBezTo>
                    <a:cubicBezTo>
                      <a:pt x="32993" y="30194"/>
                      <a:pt x="33100" y="30263"/>
                      <a:pt x="33082" y="30456"/>
                    </a:cubicBezTo>
                    <a:cubicBezTo>
                      <a:pt x="33062" y="30934"/>
                      <a:pt x="33162" y="31391"/>
                      <a:pt x="33142" y="31869"/>
                    </a:cubicBezTo>
                    <a:cubicBezTo>
                      <a:pt x="33122" y="32088"/>
                      <a:pt x="33201" y="32167"/>
                      <a:pt x="33440" y="32167"/>
                    </a:cubicBezTo>
                    <a:cubicBezTo>
                      <a:pt x="33898" y="32147"/>
                      <a:pt x="34375" y="32107"/>
                      <a:pt x="34833" y="32048"/>
                    </a:cubicBezTo>
                    <a:cubicBezTo>
                      <a:pt x="35290" y="32008"/>
                      <a:pt x="35768" y="31948"/>
                      <a:pt x="36225" y="31889"/>
                    </a:cubicBezTo>
                    <a:cubicBezTo>
                      <a:pt x="36364" y="31869"/>
                      <a:pt x="36444" y="31789"/>
                      <a:pt x="36424" y="31630"/>
                    </a:cubicBezTo>
                    <a:cubicBezTo>
                      <a:pt x="36344" y="31153"/>
                      <a:pt x="36285" y="30655"/>
                      <a:pt x="36185" y="30178"/>
                    </a:cubicBezTo>
                    <a:cubicBezTo>
                      <a:pt x="36145" y="29939"/>
                      <a:pt x="36245" y="29879"/>
                      <a:pt x="36424" y="29860"/>
                    </a:cubicBezTo>
                    <a:cubicBezTo>
                      <a:pt x="37080" y="29760"/>
                      <a:pt x="37717" y="29621"/>
                      <a:pt x="38373" y="29482"/>
                    </a:cubicBezTo>
                    <a:cubicBezTo>
                      <a:pt x="38632" y="29422"/>
                      <a:pt x="38911" y="29422"/>
                      <a:pt x="39109" y="29243"/>
                    </a:cubicBezTo>
                    <a:cubicBezTo>
                      <a:pt x="38911" y="28189"/>
                      <a:pt x="38592" y="27154"/>
                      <a:pt x="38334" y="26100"/>
                    </a:cubicBezTo>
                    <a:cubicBezTo>
                      <a:pt x="38194" y="25523"/>
                      <a:pt x="38055" y="24966"/>
                      <a:pt x="37896" y="24389"/>
                    </a:cubicBezTo>
                    <a:cubicBezTo>
                      <a:pt x="37856" y="24250"/>
                      <a:pt x="37896" y="24190"/>
                      <a:pt x="38015" y="24150"/>
                    </a:cubicBezTo>
                    <a:cubicBezTo>
                      <a:pt x="38712" y="23951"/>
                      <a:pt x="39388" y="23772"/>
                      <a:pt x="40044" y="23494"/>
                    </a:cubicBezTo>
                    <a:cubicBezTo>
                      <a:pt x="40073" y="23486"/>
                      <a:pt x="40099" y="23482"/>
                      <a:pt x="40122" y="23482"/>
                    </a:cubicBezTo>
                    <a:cubicBezTo>
                      <a:pt x="40208" y="23482"/>
                      <a:pt x="40252" y="23539"/>
                      <a:pt x="40283" y="23633"/>
                    </a:cubicBezTo>
                    <a:cubicBezTo>
                      <a:pt x="40820" y="25105"/>
                      <a:pt x="41377" y="26577"/>
                      <a:pt x="41934" y="28049"/>
                    </a:cubicBezTo>
                    <a:cubicBezTo>
                      <a:pt x="42034" y="28288"/>
                      <a:pt x="41954" y="28368"/>
                      <a:pt x="41715" y="28467"/>
                    </a:cubicBezTo>
                    <a:cubicBezTo>
                      <a:pt x="40860" y="28766"/>
                      <a:pt x="40005" y="29004"/>
                      <a:pt x="39129" y="29263"/>
                    </a:cubicBezTo>
                    <a:cubicBezTo>
                      <a:pt x="39229" y="29879"/>
                      <a:pt x="39428" y="30456"/>
                      <a:pt x="39587" y="31073"/>
                    </a:cubicBezTo>
                    <a:cubicBezTo>
                      <a:pt x="39608" y="31157"/>
                      <a:pt x="39651" y="31180"/>
                      <a:pt x="39702" y="31180"/>
                    </a:cubicBezTo>
                    <a:cubicBezTo>
                      <a:pt x="39747" y="31180"/>
                      <a:pt x="39799" y="31162"/>
                      <a:pt x="39846" y="31153"/>
                    </a:cubicBezTo>
                    <a:cubicBezTo>
                      <a:pt x="40780" y="30894"/>
                      <a:pt x="41676" y="30596"/>
                      <a:pt x="42591" y="30297"/>
                    </a:cubicBezTo>
                    <a:cubicBezTo>
                      <a:pt x="42750" y="30238"/>
                      <a:pt x="42770" y="30158"/>
                      <a:pt x="42710" y="29999"/>
                    </a:cubicBezTo>
                    <a:cubicBezTo>
                      <a:pt x="42511" y="29521"/>
                      <a:pt x="42352" y="29024"/>
                      <a:pt x="42153" y="28547"/>
                    </a:cubicBezTo>
                    <a:cubicBezTo>
                      <a:pt x="42093" y="28368"/>
                      <a:pt x="42153" y="28348"/>
                      <a:pt x="42292" y="28288"/>
                    </a:cubicBezTo>
                    <a:cubicBezTo>
                      <a:pt x="43108" y="27990"/>
                      <a:pt x="43924" y="27632"/>
                      <a:pt x="44719" y="27254"/>
                    </a:cubicBezTo>
                    <a:cubicBezTo>
                      <a:pt x="44757" y="27235"/>
                      <a:pt x="44790" y="27226"/>
                      <a:pt x="44818" y="27226"/>
                    </a:cubicBezTo>
                    <a:cubicBezTo>
                      <a:pt x="44877" y="27226"/>
                      <a:pt x="44917" y="27266"/>
                      <a:pt x="44958" y="27333"/>
                    </a:cubicBezTo>
                    <a:cubicBezTo>
                      <a:pt x="45177" y="27791"/>
                      <a:pt x="45396" y="28248"/>
                      <a:pt x="45614" y="28706"/>
                    </a:cubicBezTo>
                    <a:cubicBezTo>
                      <a:pt x="45668" y="28827"/>
                      <a:pt x="45722" y="28884"/>
                      <a:pt x="45806" y="28884"/>
                    </a:cubicBezTo>
                    <a:cubicBezTo>
                      <a:pt x="45847" y="28884"/>
                      <a:pt x="45894" y="28871"/>
                      <a:pt x="45953" y="28845"/>
                    </a:cubicBezTo>
                    <a:cubicBezTo>
                      <a:pt x="46828" y="28407"/>
                      <a:pt x="47643" y="27930"/>
                      <a:pt x="48479" y="27453"/>
                    </a:cubicBezTo>
                    <a:cubicBezTo>
                      <a:pt x="48618" y="27353"/>
                      <a:pt x="48598" y="27293"/>
                      <a:pt x="48519" y="27174"/>
                    </a:cubicBezTo>
                    <a:cubicBezTo>
                      <a:pt x="48260" y="26736"/>
                      <a:pt x="47982" y="26319"/>
                      <a:pt x="47723" y="25881"/>
                    </a:cubicBezTo>
                    <a:cubicBezTo>
                      <a:pt x="47643" y="25762"/>
                      <a:pt x="47564" y="25642"/>
                      <a:pt x="47763" y="25523"/>
                    </a:cubicBezTo>
                    <a:cubicBezTo>
                      <a:pt x="48499" y="25105"/>
                      <a:pt x="49195" y="24588"/>
                      <a:pt x="49871" y="24071"/>
                    </a:cubicBezTo>
                    <a:cubicBezTo>
                      <a:pt x="49929" y="24029"/>
                      <a:pt x="49981" y="24009"/>
                      <a:pt x="50028" y="24009"/>
                    </a:cubicBezTo>
                    <a:cubicBezTo>
                      <a:pt x="50094" y="24009"/>
                      <a:pt x="50152" y="24049"/>
                      <a:pt x="50210" y="24130"/>
                    </a:cubicBezTo>
                    <a:cubicBezTo>
                      <a:pt x="50508" y="24528"/>
                      <a:pt x="50826" y="24926"/>
                      <a:pt x="51125" y="25324"/>
                    </a:cubicBezTo>
                    <a:cubicBezTo>
                      <a:pt x="51173" y="25397"/>
                      <a:pt x="51229" y="25440"/>
                      <a:pt x="51293" y="25440"/>
                    </a:cubicBezTo>
                    <a:cubicBezTo>
                      <a:pt x="51333" y="25440"/>
                      <a:pt x="51377" y="25422"/>
                      <a:pt x="51423" y="25384"/>
                    </a:cubicBezTo>
                    <a:cubicBezTo>
                      <a:pt x="51523" y="25284"/>
                      <a:pt x="51642" y="25205"/>
                      <a:pt x="51761" y="25105"/>
                    </a:cubicBezTo>
                    <a:cubicBezTo>
                      <a:pt x="52398" y="24608"/>
                      <a:pt x="53014" y="24071"/>
                      <a:pt x="53591" y="23514"/>
                    </a:cubicBezTo>
                    <a:cubicBezTo>
                      <a:pt x="53691" y="23394"/>
                      <a:pt x="53750" y="23315"/>
                      <a:pt x="53611" y="23196"/>
                    </a:cubicBezTo>
                    <a:cubicBezTo>
                      <a:pt x="53253" y="22818"/>
                      <a:pt x="52915" y="22440"/>
                      <a:pt x="52557" y="22062"/>
                    </a:cubicBezTo>
                    <a:cubicBezTo>
                      <a:pt x="52504" y="21998"/>
                      <a:pt x="52445" y="21957"/>
                      <a:pt x="52380" y="21957"/>
                    </a:cubicBezTo>
                    <a:cubicBezTo>
                      <a:pt x="52324" y="21957"/>
                      <a:pt x="52264" y="21988"/>
                      <a:pt x="52199" y="22062"/>
                    </a:cubicBezTo>
                    <a:cubicBezTo>
                      <a:pt x="52040" y="22241"/>
                      <a:pt x="51841" y="22400"/>
                      <a:pt x="51662" y="22559"/>
                    </a:cubicBezTo>
                    <a:cubicBezTo>
                      <a:pt x="51184" y="22957"/>
                      <a:pt x="50727" y="23375"/>
                      <a:pt x="50229" y="23753"/>
                    </a:cubicBezTo>
                    <a:cubicBezTo>
                      <a:pt x="50170" y="23792"/>
                      <a:pt x="50125" y="23822"/>
                      <a:pt x="50083" y="23822"/>
                    </a:cubicBezTo>
                    <a:cubicBezTo>
                      <a:pt x="50041" y="23822"/>
                      <a:pt x="50001" y="23792"/>
                      <a:pt x="49951" y="23713"/>
                    </a:cubicBezTo>
                    <a:cubicBezTo>
                      <a:pt x="49513" y="23136"/>
                      <a:pt x="49076" y="22579"/>
                      <a:pt x="48638" y="22022"/>
                    </a:cubicBezTo>
                    <a:cubicBezTo>
                      <a:pt x="48101" y="21326"/>
                      <a:pt x="47564" y="20629"/>
                      <a:pt x="47007" y="19933"/>
                    </a:cubicBezTo>
                    <a:cubicBezTo>
                      <a:pt x="46888" y="19774"/>
                      <a:pt x="46927" y="19675"/>
                      <a:pt x="47067" y="19575"/>
                    </a:cubicBezTo>
                    <a:cubicBezTo>
                      <a:pt x="47604" y="19197"/>
                      <a:pt x="48081" y="18740"/>
                      <a:pt x="48578" y="18302"/>
                    </a:cubicBezTo>
                    <a:cubicBezTo>
                      <a:pt x="48659" y="18239"/>
                      <a:pt x="48719" y="18209"/>
                      <a:pt x="48772" y="18209"/>
                    </a:cubicBezTo>
                    <a:cubicBezTo>
                      <a:pt x="48837" y="18209"/>
                      <a:pt x="48891" y="18254"/>
                      <a:pt x="48956" y="18342"/>
                    </a:cubicBezTo>
                    <a:cubicBezTo>
                      <a:pt x="49374" y="18859"/>
                      <a:pt x="49871" y="19277"/>
                      <a:pt x="50309" y="19774"/>
                    </a:cubicBezTo>
                    <a:cubicBezTo>
                      <a:pt x="50926" y="20450"/>
                      <a:pt x="51582" y="21107"/>
                      <a:pt x="52199" y="21763"/>
                    </a:cubicBezTo>
                    <a:cubicBezTo>
                      <a:pt x="52263" y="21838"/>
                      <a:pt x="52315" y="21878"/>
                      <a:pt x="52372" y="21878"/>
                    </a:cubicBezTo>
                    <a:cubicBezTo>
                      <a:pt x="52421" y="21878"/>
                      <a:pt x="52472" y="21848"/>
                      <a:pt x="52537" y="21783"/>
                    </a:cubicBezTo>
                    <a:cubicBezTo>
                      <a:pt x="53154" y="21186"/>
                      <a:pt x="53770" y="20590"/>
                      <a:pt x="54327" y="19913"/>
                    </a:cubicBezTo>
                    <a:cubicBezTo>
                      <a:pt x="54397" y="19826"/>
                      <a:pt x="54456" y="19792"/>
                      <a:pt x="54511" y="19792"/>
                    </a:cubicBezTo>
                    <a:cubicBezTo>
                      <a:pt x="54582" y="19792"/>
                      <a:pt x="54647" y="19846"/>
                      <a:pt x="54725" y="19913"/>
                    </a:cubicBezTo>
                    <a:cubicBezTo>
                      <a:pt x="55063" y="20232"/>
                      <a:pt x="55441" y="20530"/>
                      <a:pt x="55780" y="20848"/>
                    </a:cubicBezTo>
                    <a:cubicBezTo>
                      <a:pt x="55852" y="20920"/>
                      <a:pt x="55914" y="20950"/>
                      <a:pt x="55970" y="20950"/>
                    </a:cubicBezTo>
                    <a:cubicBezTo>
                      <a:pt x="56055" y="20950"/>
                      <a:pt x="56126" y="20884"/>
                      <a:pt x="56197" y="20789"/>
                    </a:cubicBezTo>
                    <a:cubicBezTo>
                      <a:pt x="56774" y="20052"/>
                      <a:pt x="57371" y="19336"/>
                      <a:pt x="57888" y="18580"/>
                    </a:cubicBezTo>
                    <a:cubicBezTo>
                      <a:pt x="57988" y="18461"/>
                      <a:pt x="57988" y="18381"/>
                      <a:pt x="57848" y="18282"/>
                    </a:cubicBezTo>
                    <a:cubicBezTo>
                      <a:pt x="57411" y="18004"/>
                      <a:pt x="56993" y="17705"/>
                      <a:pt x="56555" y="17407"/>
                    </a:cubicBezTo>
                    <a:cubicBezTo>
                      <a:pt x="56456" y="17327"/>
                      <a:pt x="56376" y="17287"/>
                      <a:pt x="56476" y="17148"/>
                    </a:cubicBezTo>
                    <a:cubicBezTo>
                      <a:pt x="56754" y="16750"/>
                      <a:pt x="57033" y="16352"/>
                      <a:pt x="57271" y="15955"/>
                    </a:cubicBezTo>
                    <a:cubicBezTo>
                      <a:pt x="57530" y="15537"/>
                      <a:pt x="57789" y="15119"/>
                      <a:pt x="57988" y="14681"/>
                    </a:cubicBezTo>
                    <a:cubicBezTo>
                      <a:pt x="57212" y="14244"/>
                      <a:pt x="56436" y="13806"/>
                      <a:pt x="55660" y="13369"/>
                    </a:cubicBezTo>
                    <a:cubicBezTo>
                      <a:pt x="54984" y="12991"/>
                      <a:pt x="54288" y="12593"/>
                      <a:pt x="53611" y="12215"/>
                    </a:cubicBezTo>
                    <a:cubicBezTo>
                      <a:pt x="53472" y="12135"/>
                      <a:pt x="53432" y="12095"/>
                      <a:pt x="53512" y="11936"/>
                    </a:cubicBezTo>
                    <a:cubicBezTo>
                      <a:pt x="53830" y="11339"/>
                      <a:pt x="54148" y="10743"/>
                      <a:pt x="54407" y="10146"/>
                    </a:cubicBezTo>
                    <a:cubicBezTo>
                      <a:pt x="54526" y="9848"/>
                      <a:pt x="54526" y="9828"/>
                      <a:pt x="54228" y="9708"/>
                    </a:cubicBezTo>
                    <a:cubicBezTo>
                      <a:pt x="53790" y="9529"/>
                      <a:pt x="53353" y="9330"/>
                      <a:pt x="52915" y="9131"/>
                    </a:cubicBezTo>
                    <a:cubicBezTo>
                      <a:pt x="52796" y="9092"/>
                      <a:pt x="52736" y="9032"/>
                      <a:pt x="52796" y="8893"/>
                    </a:cubicBezTo>
                    <a:cubicBezTo>
                      <a:pt x="53054" y="8296"/>
                      <a:pt x="53273" y="7699"/>
                      <a:pt x="53472" y="7063"/>
                    </a:cubicBezTo>
                    <a:cubicBezTo>
                      <a:pt x="53497" y="6987"/>
                      <a:pt x="53530" y="6959"/>
                      <a:pt x="53582" y="6959"/>
                    </a:cubicBezTo>
                    <a:cubicBezTo>
                      <a:pt x="53611" y="6959"/>
                      <a:pt x="53647" y="6968"/>
                      <a:pt x="53691" y="6983"/>
                    </a:cubicBezTo>
                    <a:cubicBezTo>
                      <a:pt x="54168" y="7122"/>
                      <a:pt x="54666" y="7281"/>
                      <a:pt x="55143" y="7421"/>
                    </a:cubicBezTo>
                    <a:cubicBezTo>
                      <a:pt x="55322" y="7480"/>
                      <a:pt x="55322" y="7560"/>
                      <a:pt x="55282" y="7719"/>
                    </a:cubicBezTo>
                    <a:cubicBezTo>
                      <a:pt x="55083" y="8356"/>
                      <a:pt x="54825" y="8992"/>
                      <a:pt x="54566" y="9629"/>
                    </a:cubicBezTo>
                    <a:cubicBezTo>
                      <a:pt x="54487" y="9828"/>
                      <a:pt x="54546" y="9907"/>
                      <a:pt x="54725" y="9987"/>
                    </a:cubicBezTo>
                    <a:cubicBezTo>
                      <a:pt x="56038" y="10544"/>
                      <a:pt x="57351" y="11101"/>
                      <a:pt x="58644" y="11658"/>
                    </a:cubicBezTo>
                    <a:cubicBezTo>
                      <a:pt x="58863" y="11757"/>
                      <a:pt x="59141" y="11777"/>
                      <a:pt x="59241" y="11956"/>
                    </a:cubicBezTo>
                    <a:cubicBezTo>
                      <a:pt x="59340" y="12155"/>
                      <a:pt x="59102" y="12354"/>
                      <a:pt x="59022" y="12553"/>
                    </a:cubicBezTo>
                    <a:cubicBezTo>
                      <a:pt x="58744" y="13209"/>
                      <a:pt x="58425" y="13846"/>
                      <a:pt x="58067" y="14463"/>
                    </a:cubicBezTo>
                    <a:cubicBezTo>
                      <a:pt x="58027" y="14522"/>
                      <a:pt x="57988" y="14582"/>
                      <a:pt x="57988" y="14662"/>
                    </a:cubicBezTo>
                    <a:cubicBezTo>
                      <a:pt x="58008" y="14701"/>
                      <a:pt x="58027" y="14741"/>
                      <a:pt x="58067" y="14741"/>
                    </a:cubicBezTo>
                    <a:cubicBezTo>
                      <a:pt x="58565" y="15040"/>
                      <a:pt x="59062" y="15318"/>
                      <a:pt x="59579" y="15597"/>
                    </a:cubicBezTo>
                    <a:cubicBezTo>
                      <a:pt x="59616" y="15619"/>
                      <a:pt x="59648" y="15630"/>
                      <a:pt x="59676" y="15630"/>
                    </a:cubicBezTo>
                    <a:cubicBezTo>
                      <a:pt x="59723" y="15630"/>
                      <a:pt x="59761" y="15599"/>
                      <a:pt x="59798" y="15537"/>
                    </a:cubicBezTo>
                    <a:cubicBezTo>
                      <a:pt x="60275" y="14662"/>
                      <a:pt x="60713" y="13766"/>
                      <a:pt x="61111" y="12851"/>
                    </a:cubicBezTo>
                    <a:cubicBezTo>
                      <a:pt x="61170" y="12712"/>
                      <a:pt x="61091" y="12652"/>
                      <a:pt x="60972" y="12613"/>
                    </a:cubicBezTo>
                    <a:cubicBezTo>
                      <a:pt x="60514" y="12414"/>
                      <a:pt x="60056" y="12195"/>
                      <a:pt x="59579" y="12016"/>
                    </a:cubicBezTo>
                    <a:cubicBezTo>
                      <a:pt x="59400" y="11936"/>
                      <a:pt x="59380" y="11857"/>
                      <a:pt x="59460" y="11698"/>
                    </a:cubicBezTo>
                    <a:cubicBezTo>
                      <a:pt x="59798" y="10902"/>
                      <a:pt x="60076" y="10086"/>
                      <a:pt x="60355" y="9271"/>
                    </a:cubicBezTo>
                    <a:cubicBezTo>
                      <a:pt x="60382" y="9149"/>
                      <a:pt x="60427" y="9110"/>
                      <a:pt x="60504" y="9110"/>
                    </a:cubicBezTo>
                    <a:cubicBezTo>
                      <a:pt x="60540" y="9110"/>
                      <a:pt x="60582" y="9119"/>
                      <a:pt x="60633" y="9131"/>
                    </a:cubicBezTo>
                    <a:cubicBezTo>
                      <a:pt x="61111" y="9291"/>
                      <a:pt x="61608" y="9450"/>
                      <a:pt x="62086" y="9609"/>
                    </a:cubicBezTo>
                    <a:cubicBezTo>
                      <a:pt x="62132" y="9626"/>
                      <a:pt x="62172" y="9635"/>
                      <a:pt x="62205" y="9635"/>
                    </a:cubicBezTo>
                    <a:cubicBezTo>
                      <a:pt x="62288" y="9635"/>
                      <a:pt x="62336" y="9582"/>
                      <a:pt x="62364" y="9470"/>
                    </a:cubicBezTo>
                    <a:cubicBezTo>
                      <a:pt x="62583" y="8654"/>
                      <a:pt x="62841" y="7838"/>
                      <a:pt x="63001" y="7023"/>
                    </a:cubicBezTo>
                    <a:cubicBezTo>
                      <a:pt x="63120" y="6466"/>
                      <a:pt x="63120" y="6446"/>
                      <a:pt x="62583" y="6346"/>
                    </a:cubicBezTo>
                    <a:cubicBezTo>
                      <a:pt x="62105" y="6267"/>
                      <a:pt x="61648" y="6108"/>
                      <a:pt x="61170" y="6088"/>
                    </a:cubicBezTo>
                    <a:cubicBezTo>
                      <a:pt x="61011" y="6506"/>
                      <a:pt x="60972" y="6963"/>
                      <a:pt x="60852" y="7401"/>
                    </a:cubicBezTo>
                    <a:cubicBezTo>
                      <a:pt x="60713" y="7858"/>
                      <a:pt x="60594" y="8336"/>
                      <a:pt x="60474" y="8793"/>
                    </a:cubicBezTo>
                    <a:cubicBezTo>
                      <a:pt x="60428" y="8917"/>
                      <a:pt x="60382" y="8992"/>
                      <a:pt x="60280" y="8992"/>
                    </a:cubicBezTo>
                    <a:cubicBezTo>
                      <a:pt x="60250" y="8992"/>
                      <a:pt x="60216" y="8986"/>
                      <a:pt x="60176" y="8972"/>
                    </a:cubicBezTo>
                    <a:cubicBezTo>
                      <a:pt x="59519" y="8753"/>
                      <a:pt x="58883" y="8554"/>
                      <a:pt x="58226" y="8336"/>
                    </a:cubicBezTo>
                    <a:cubicBezTo>
                      <a:pt x="57371" y="8077"/>
                      <a:pt x="56516" y="7818"/>
                      <a:pt x="55660" y="7540"/>
                    </a:cubicBezTo>
                    <a:cubicBezTo>
                      <a:pt x="55481" y="7500"/>
                      <a:pt x="55421" y="7421"/>
                      <a:pt x="55481" y="7222"/>
                    </a:cubicBezTo>
                    <a:cubicBezTo>
                      <a:pt x="55700" y="6605"/>
                      <a:pt x="55839" y="5949"/>
                      <a:pt x="55978" y="5312"/>
                    </a:cubicBezTo>
                    <a:cubicBezTo>
                      <a:pt x="56009" y="5173"/>
                      <a:pt x="56053" y="5093"/>
                      <a:pt x="56173" y="5093"/>
                    </a:cubicBezTo>
                    <a:cubicBezTo>
                      <a:pt x="56208" y="5093"/>
                      <a:pt x="56248" y="5100"/>
                      <a:pt x="56297" y="5113"/>
                    </a:cubicBezTo>
                    <a:cubicBezTo>
                      <a:pt x="57868" y="5451"/>
                      <a:pt x="59440" y="5750"/>
                      <a:pt x="61011" y="6068"/>
                    </a:cubicBezTo>
                    <a:cubicBezTo>
                      <a:pt x="61041" y="6078"/>
                      <a:pt x="61066" y="6083"/>
                      <a:pt x="61091" y="6083"/>
                    </a:cubicBezTo>
                    <a:cubicBezTo>
                      <a:pt x="61116" y="6083"/>
                      <a:pt x="61141" y="6078"/>
                      <a:pt x="61170" y="6068"/>
                    </a:cubicBezTo>
                    <a:cubicBezTo>
                      <a:pt x="61290" y="5889"/>
                      <a:pt x="61290" y="5650"/>
                      <a:pt x="61330" y="5431"/>
                    </a:cubicBezTo>
                    <a:cubicBezTo>
                      <a:pt x="61449" y="4656"/>
                      <a:pt x="61588" y="3860"/>
                      <a:pt x="61668" y="3064"/>
                    </a:cubicBezTo>
                    <a:cubicBezTo>
                      <a:pt x="61648" y="3064"/>
                      <a:pt x="61628" y="3044"/>
                      <a:pt x="61628" y="3024"/>
                    </a:cubicBezTo>
                    <a:cubicBezTo>
                      <a:pt x="61031" y="2985"/>
                      <a:pt x="60434" y="2925"/>
                      <a:pt x="59838" y="2865"/>
                    </a:cubicBezTo>
                    <a:cubicBezTo>
                      <a:pt x="59261" y="2825"/>
                      <a:pt x="58684" y="2746"/>
                      <a:pt x="58107" y="2686"/>
                    </a:cubicBezTo>
                    <a:cubicBezTo>
                      <a:pt x="57630" y="2626"/>
                      <a:pt x="57132" y="2587"/>
                      <a:pt x="56635" y="2527"/>
                    </a:cubicBezTo>
                    <a:cubicBezTo>
                      <a:pt x="56555" y="2527"/>
                      <a:pt x="56476" y="2547"/>
                      <a:pt x="56396" y="2547"/>
                    </a:cubicBezTo>
                    <a:cubicBezTo>
                      <a:pt x="56277" y="3283"/>
                      <a:pt x="56197" y="4019"/>
                      <a:pt x="56058" y="4735"/>
                    </a:cubicBezTo>
                    <a:cubicBezTo>
                      <a:pt x="56026" y="4895"/>
                      <a:pt x="55994" y="4991"/>
                      <a:pt x="55858" y="4991"/>
                    </a:cubicBezTo>
                    <a:cubicBezTo>
                      <a:pt x="55825" y="4991"/>
                      <a:pt x="55786" y="4985"/>
                      <a:pt x="55740" y="4974"/>
                    </a:cubicBezTo>
                    <a:cubicBezTo>
                      <a:pt x="55282" y="4854"/>
                      <a:pt x="54825" y="4775"/>
                      <a:pt x="54367" y="4695"/>
                    </a:cubicBezTo>
                    <a:cubicBezTo>
                      <a:pt x="54188" y="4656"/>
                      <a:pt x="54128" y="4596"/>
                      <a:pt x="54168" y="4397"/>
                    </a:cubicBezTo>
                    <a:cubicBezTo>
                      <a:pt x="54268" y="3780"/>
                      <a:pt x="54367" y="3183"/>
                      <a:pt x="54447" y="2567"/>
                    </a:cubicBezTo>
                    <a:cubicBezTo>
                      <a:pt x="54467" y="2447"/>
                      <a:pt x="54487" y="2408"/>
                      <a:pt x="54626" y="2408"/>
                    </a:cubicBezTo>
                    <a:cubicBezTo>
                      <a:pt x="55123" y="2428"/>
                      <a:pt x="55601" y="2487"/>
                      <a:pt x="56078" y="2547"/>
                    </a:cubicBezTo>
                    <a:cubicBezTo>
                      <a:pt x="56128" y="2557"/>
                      <a:pt x="56177" y="2562"/>
                      <a:pt x="56227" y="2562"/>
                    </a:cubicBezTo>
                    <a:cubicBezTo>
                      <a:pt x="56277" y="2562"/>
                      <a:pt x="56327" y="2557"/>
                      <a:pt x="56376" y="2547"/>
                    </a:cubicBezTo>
                    <a:cubicBezTo>
                      <a:pt x="56535" y="2248"/>
                      <a:pt x="56456" y="1930"/>
                      <a:pt x="56496" y="1612"/>
                    </a:cubicBezTo>
                    <a:cubicBezTo>
                      <a:pt x="56555" y="1095"/>
                      <a:pt x="56535" y="578"/>
                      <a:pt x="56555" y="40"/>
                    </a:cubicBezTo>
                    <a:lnTo>
                      <a:pt x="56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6"/>
              <p:cNvSpPr/>
              <p:nvPr/>
            </p:nvSpPr>
            <p:spPr>
              <a:xfrm>
                <a:off x="3921475" y="3851300"/>
                <a:ext cx="98500" cy="135800"/>
              </a:xfrm>
              <a:custGeom>
                <a:avLst/>
                <a:gdLst/>
                <a:ahLst/>
                <a:cxnLst/>
                <a:rect l="l" t="t" r="r" b="b"/>
                <a:pathLst>
                  <a:path w="3940" h="5432" extrusionOk="0">
                    <a:moveTo>
                      <a:pt x="1711" y="0"/>
                    </a:moveTo>
                    <a:cubicBezTo>
                      <a:pt x="1154" y="279"/>
                      <a:pt x="597" y="518"/>
                      <a:pt x="1" y="736"/>
                    </a:cubicBezTo>
                    <a:cubicBezTo>
                      <a:pt x="399" y="1811"/>
                      <a:pt x="776" y="2865"/>
                      <a:pt x="1174" y="3919"/>
                    </a:cubicBezTo>
                    <a:cubicBezTo>
                      <a:pt x="1373" y="4436"/>
                      <a:pt x="1572" y="4934"/>
                      <a:pt x="1771" y="5431"/>
                    </a:cubicBezTo>
                    <a:cubicBezTo>
                      <a:pt x="2467" y="5232"/>
                      <a:pt x="3104" y="4894"/>
                      <a:pt x="3760" y="4616"/>
                    </a:cubicBezTo>
                    <a:cubicBezTo>
                      <a:pt x="3939" y="4536"/>
                      <a:pt x="3900" y="4397"/>
                      <a:pt x="3820" y="4257"/>
                    </a:cubicBezTo>
                    <a:cubicBezTo>
                      <a:pt x="3561" y="3740"/>
                      <a:pt x="3303" y="3223"/>
                      <a:pt x="3064" y="2706"/>
                    </a:cubicBezTo>
                    <a:cubicBezTo>
                      <a:pt x="2607" y="1811"/>
                      <a:pt x="2169" y="896"/>
                      <a:pt x="1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6"/>
              <p:cNvSpPr/>
              <p:nvPr/>
            </p:nvSpPr>
            <p:spPr>
              <a:xfrm>
                <a:off x="2995975" y="2642325"/>
                <a:ext cx="1539225" cy="805900"/>
              </a:xfrm>
              <a:custGeom>
                <a:avLst/>
                <a:gdLst/>
                <a:ahLst/>
                <a:cxnLst/>
                <a:rect l="l" t="t" r="r" b="b"/>
                <a:pathLst>
                  <a:path w="61569" h="32236" extrusionOk="0">
                    <a:moveTo>
                      <a:pt x="30886" y="1998"/>
                    </a:moveTo>
                    <a:cubicBezTo>
                      <a:pt x="31001" y="1998"/>
                      <a:pt x="31117" y="2001"/>
                      <a:pt x="31232" y="2009"/>
                    </a:cubicBezTo>
                    <a:cubicBezTo>
                      <a:pt x="31488" y="2009"/>
                      <a:pt x="31729" y="2053"/>
                      <a:pt x="31980" y="2053"/>
                    </a:cubicBezTo>
                    <a:cubicBezTo>
                      <a:pt x="32022" y="2053"/>
                      <a:pt x="32065" y="2052"/>
                      <a:pt x="32107" y="2049"/>
                    </a:cubicBezTo>
                    <a:cubicBezTo>
                      <a:pt x="32227" y="2049"/>
                      <a:pt x="32266" y="2109"/>
                      <a:pt x="32266" y="2228"/>
                    </a:cubicBezTo>
                    <a:cubicBezTo>
                      <a:pt x="32286" y="2825"/>
                      <a:pt x="32207" y="3422"/>
                      <a:pt x="32187" y="4019"/>
                    </a:cubicBezTo>
                    <a:cubicBezTo>
                      <a:pt x="32167" y="4078"/>
                      <a:pt x="32167" y="4158"/>
                      <a:pt x="32167" y="4217"/>
                    </a:cubicBezTo>
                    <a:cubicBezTo>
                      <a:pt x="32127" y="5152"/>
                      <a:pt x="32087" y="6107"/>
                      <a:pt x="32067" y="7042"/>
                    </a:cubicBezTo>
                    <a:cubicBezTo>
                      <a:pt x="32050" y="7200"/>
                      <a:pt x="31986" y="7265"/>
                      <a:pt x="31863" y="7265"/>
                    </a:cubicBezTo>
                    <a:cubicBezTo>
                      <a:pt x="31846" y="7265"/>
                      <a:pt x="31828" y="7263"/>
                      <a:pt x="31809" y="7261"/>
                    </a:cubicBezTo>
                    <a:cubicBezTo>
                      <a:pt x="31582" y="7225"/>
                      <a:pt x="31348" y="7218"/>
                      <a:pt x="31116" y="7218"/>
                    </a:cubicBezTo>
                    <a:cubicBezTo>
                      <a:pt x="30961" y="7218"/>
                      <a:pt x="30806" y="7221"/>
                      <a:pt x="30655" y="7221"/>
                    </a:cubicBezTo>
                    <a:cubicBezTo>
                      <a:pt x="30602" y="7218"/>
                      <a:pt x="30550" y="7217"/>
                      <a:pt x="30498" y="7217"/>
                    </a:cubicBezTo>
                    <a:cubicBezTo>
                      <a:pt x="30177" y="7217"/>
                      <a:pt x="29869" y="7264"/>
                      <a:pt x="29561" y="7281"/>
                    </a:cubicBezTo>
                    <a:cubicBezTo>
                      <a:pt x="29501" y="6187"/>
                      <a:pt x="29481" y="5073"/>
                      <a:pt x="29402" y="3979"/>
                    </a:cubicBezTo>
                    <a:cubicBezTo>
                      <a:pt x="29382" y="3422"/>
                      <a:pt x="29342" y="2845"/>
                      <a:pt x="29322" y="2268"/>
                    </a:cubicBezTo>
                    <a:cubicBezTo>
                      <a:pt x="29302" y="2129"/>
                      <a:pt x="29342" y="2049"/>
                      <a:pt x="29521" y="2049"/>
                    </a:cubicBezTo>
                    <a:cubicBezTo>
                      <a:pt x="29967" y="2049"/>
                      <a:pt x="30425" y="1998"/>
                      <a:pt x="30886" y="1998"/>
                    </a:cubicBezTo>
                    <a:close/>
                    <a:moveTo>
                      <a:pt x="20244" y="3918"/>
                    </a:moveTo>
                    <a:cubicBezTo>
                      <a:pt x="20321" y="3918"/>
                      <a:pt x="20340" y="3983"/>
                      <a:pt x="20370" y="4058"/>
                    </a:cubicBezTo>
                    <a:cubicBezTo>
                      <a:pt x="20729" y="5033"/>
                      <a:pt x="21087" y="6008"/>
                      <a:pt x="21445" y="6963"/>
                    </a:cubicBezTo>
                    <a:cubicBezTo>
                      <a:pt x="21644" y="7500"/>
                      <a:pt x="21823" y="8037"/>
                      <a:pt x="22041" y="8574"/>
                    </a:cubicBezTo>
                    <a:cubicBezTo>
                      <a:pt x="22081" y="8673"/>
                      <a:pt x="22121" y="8753"/>
                      <a:pt x="21962" y="8813"/>
                    </a:cubicBezTo>
                    <a:cubicBezTo>
                      <a:pt x="21286" y="9091"/>
                      <a:pt x="20609" y="9370"/>
                      <a:pt x="19953" y="9688"/>
                    </a:cubicBezTo>
                    <a:cubicBezTo>
                      <a:pt x="19933" y="9708"/>
                      <a:pt x="19893" y="9708"/>
                      <a:pt x="19873" y="9728"/>
                    </a:cubicBezTo>
                    <a:cubicBezTo>
                      <a:pt x="19813" y="9728"/>
                      <a:pt x="19774" y="9688"/>
                      <a:pt x="19754" y="9628"/>
                    </a:cubicBezTo>
                    <a:cubicBezTo>
                      <a:pt x="19316" y="8733"/>
                      <a:pt x="18859" y="7838"/>
                      <a:pt x="18421" y="6923"/>
                    </a:cubicBezTo>
                    <a:cubicBezTo>
                      <a:pt x="18162" y="6386"/>
                      <a:pt x="17904" y="5849"/>
                      <a:pt x="17625" y="5312"/>
                    </a:cubicBezTo>
                    <a:cubicBezTo>
                      <a:pt x="17546" y="5133"/>
                      <a:pt x="17566" y="5053"/>
                      <a:pt x="17745" y="4973"/>
                    </a:cubicBezTo>
                    <a:cubicBezTo>
                      <a:pt x="18540" y="4595"/>
                      <a:pt x="19336" y="4237"/>
                      <a:pt x="20152" y="3939"/>
                    </a:cubicBezTo>
                    <a:cubicBezTo>
                      <a:pt x="20190" y="3925"/>
                      <a:pt x="20220" y="3918"/>
                      <a:pt x="20244" y="3918"/>
                    </a:cubicBezTo>
                    <a:close/>
                    <a:moveTo>
                      <a:pt x="46864" y="6670"/>
                    </a:moveTo>
                    <a:cubicBezTo>
                      <a:pt x="46922" y="6670"/>
                      <a:pt x="46986" y="6695"/>
                      <a:pt x="47066" y="6744"/>
                    </a:cubicBezTo>
                    <a:cubicBezTo>
                      <a:pt x="47743" y="7201"/>
                      <a:pt x="48419" y="7679"/>
                      <a:pt x="49076" y="8156"/>
                    </a:cubicBezTo>
                    <a:cubicBezTo>
                      <a:pt x="49215" y="8256"/>
                      <a:pt x="49255" y="8355"/>
                      <a:pt x="49115" y="8494"/>
                    </a:cubicBezTo>
                    <a:cubicBezTo>
                      <a:pt x="48399" y="9429"/>
                      <a:pt x="47683" y="10384"/>
                      <a:pt x="46947" y="11319"/>
                    </a:cubicBezTo>
                    <a:cubicBezTo>
                      <a:pt x="46708" y="11637"/>
                      <a:pt x="46450" y="11956"/>
                      <a:pt x="46191" y="12294"/>
                    </a:cubicBezTo>
                    <a:cubicBezTo>
                      <a:pt x="46171" y="12334"/>
                      <a:pt x="46132" y="12393"/>
                      <a:pt x="46052" y="12393"/>
                    </a:cubicBezTo>
                    <a:cubicBezTo>
                      <a:pt x="46032" y="12373"/>
                      <a:pt x="45992" y="12354"/>
                      <a:pt x="45952" y="12334"/>
                    </a:cubicBezTo>
                    <a:cubicBezTo>
                      <a:pt x="45395" y="11896"/>
                      <a:pt x="44819" y="11478"/>
                      <a:pt x="44202" y="11120"/>
                    </a:cubicBezTo>
                    <a:cubicBezTo>
                      <a:pt x="44023" y="11021"/>
                      <a:pt x="44122" y="10921"/>
                      <a:pt x="44182" y="10802"/>
                    </a:cubicBezTo>
                    <a:cubicBezTo>
                      <a:pt x="44540" y="10245"/>
                      <a:pt x="44898" y="9688"/>
                      <a:pt x="45236" y="9111"/>
                    </a:cubicBezTo>
                    <a:cubicBezTo>
                      <a:pt x="45714" y="8355"/>
                      <a:pt x="46191" y="7619"/>
                      <a:pt x="46629" y="6843"/>
                    </a:cubicBezTo>
                    <a:cubicBezTo>
                      <a:pt x="46712" y="6725"/>
                      <a:pt x="46780" y="6670"/>
                      <a:pt x="46864" y="6670"/>
                    </a:cubicBezTo>
                    <a:close/>
                    <a:moveTo>
                      <a:pt x="19753" y="9856"/>
                    </a:moveTo>
                    <a:cubicBezTo>
                      <a:pt x="19799" y="9856"/>
                      <a:pt x="19839" y="9879"/>
                      <a:pt x="19873" y="9947"/>
                    </a:cubicBezTo>
                    <a:cubicBezTo>
                      <a:pt x="20112" y="10444"/>
                      <a:pt x="20351" y="10941"/>
                      <a:pt x="20589" y="11439"/>
                    </a:cubicBezTo>
                    <a:cubicBezTo>
                      <a:pt x="20609" y="11458"/>
                      <a:pt x="20609" y="11458"/>
                      <a:pt x="20609" y="11478"/>
                    </a:cubicBezTo>
                    <a:cubicBezTo>
                      <a:pt x="20609" y="11558"/>
                      <a:pt x="20569" y="11578"/>
                      <a:pt x="20530" y="11598"/>
                    </a:cubicBezTo>
                    <a:cubicBezTo>
                      <a:pt x="19913" y="11916"/>
                      <a:pt x="19316" y="12234"/>
                      <a:pt x="18739" y="12592"/>
                    </a:cubicBezTo>
                    <a:cubicBezTo>
                      <a:pt x="18712" y="12613"/>
                      <a:pt x="18689" y="12622"/>
                      <a:pt x="18669" y="12622"/>
                    </a:cubicBezTo>
                    <a:cubicBezTo>
                      <a:pt x="18632" y="12622"/>
                      <a:pt x="18606" y="12591"/>
                      <a:pt x="18580" y="12552"/>
                    </a:cubicBezTo>
                    <a:cubicBezTo>
                      <a:pt x="18282" y="12075"/>
                      <a:pt x="18003" y="11598"/>
                      <a:pt x="17705" y="11120"/>
                    </a:cubicBezTo>
                    <a:cubicBezTo>
                      <a:pt x="17625" y="11001"/>
                      <a:pt x="17725" y="10961"/>
                      <a:pt x="17784" y="10941"/>
                    </a:cubicBezTo>
                    <a:cubicBezTo>
                      <a:pt x="18202" y="10683"/>
                      <a:pt x="18640" y="10444"/>
                      <a:pt x="19058" y="10205"/>
                    </a:cubicBezTo>
                    <a:cubicBezTo>
                      <a:pt x="19257" y="10106"/>
                      <a:pt x="19436" y="10006"/>
                      <a:pt x="19634" y="9887"/>
                    </a:cubicBezTo>
                    <a:cubicBezTo>
                      <a:pt x="19678" y="9870"/>
                      <a:pt x="19717" y="9856"/>
                      <a:pt x="19753" y="9856"/>
                    </a:cubicBezTo>
                    <a:close/>
                    <a:moveTo>
                      <a:pt x="46112" y="12565"/>
                    </a:moveTo>
                    <a:cubicBezTo>
                      <a:pt x="46155" y="12565"/>
                      <a:pt x="46204" y="12595"/>
                      <a:pt x="46271" y="12652"/>
                    </a:cubicBezTo>
                    <a:cubicBezTo>
                      <a:pt x="46788" y="13070"/>
                      <a:pt x="47305" y="13487"/>
                      <a:pt x="47783" y="13945"/>
                    </a:cubicBezTo>
                    <a:cubicBezTo>
                      <a:pt x="47822" y="14005"/>
                      <a:pt x="47882" y="14064"/>
                      <a:pt x="47922" y="14124"/>
                    </a:cubicBezTo>
                    <a:cubicBezTo>
                      <a:pt x="47882" y="14204"/>
                      <a:pt x="47862" y="14263"/>
                      <a:pt x="47803" y="14303"/>
                    </a:cubicBezTo>
                    <a:cubicBezTo>
                      <a:pt x="47444" y="14661"/>
                      <a:pt x="47106" y="15019"/>
                      <a:pt x="46788" y="15377"/>
                    </a:cubicBezTo>
                    <a:cubicBezTo>
                      <a:pt x="46746" y="15430"/>
                      <a:pt x="46704" y="15455"/>
                      <a:pt x="46662" y="15455"/>
                    </a:cubicBezTo>
                    <a:cubicBezTo>
                      <a:pt x="46624" y="15455"/>
                      <a:pt x="46587" y="15435"/>
                      <a:pt x="46549" y="15397"/>
                    </a:cubicBezTo>
                    <a:cubicBezTo>
                      <a:pt x="46052" y="14960"/>
                      <a:pt x="45555" y="14502"/>
                      <a:pt x="45018" y="14104"/>
                    </a:cubicBezTo>
                    <a:cubicBezTo>
                      <a:pt x="44898" y="14025"/>
                      <a:pt x="44978" y="13945"/>
                      <a:pt x="45018" y="13865"/>
                    </a:cubicBezTo>
                    <a:cubicBezTo>
                      <a:pt x="45336" y="13468"/>
                      <a:pt x="45654" y="13070"/>
                      <a:pt x="45972" y="12672"/>
                    </a:cubicBezTo>
                    <a:cubicBezTo>
                      <a:pt x="46024" y="12600"/>
                      <a:pt x="46065" y="12565"/>
                      <a:pt x="46112" y="12565"/>
                    </a:cubicBezTo>
                    <a:close/>
                    <a:moveTo>
                      <a:pt x="51633" y="10390"/>
                    </a:moveTo>
                    <a:cubicBezTo>
                      <a:pt x="51669" y="10390"/>
                      <a:pt x="51709" y="10412"/>
                      <a:pt x="51761" y="10464"/>
                    </a:cubicBezTo>
                    <a:cubicBezTo>
                      <a:pt x="52378" y="11100"/>
                      <a:pt x="53034" y="11697"/>
                      <a:pt x="53571" y="12373"/>
                    </a:cubicBezTo>
                    <a:cubicBezTo>
                      <a:pt x="53671" y="12493"/>
                      <a:pt x="53651" y="12552"/>
                      <a:pt x="53551" y="12652"/>
                    </a:cubicBezTo>
                    <a:cubicBezTo>
                      <a:pt x="52736" y="13328"/>
                      <a:pt x="51940" y="14025"/>
                      <a:pt x="51125" y="14721"/>
                    </a:cubicBezTo>
                    <a:cubicBezTo>
                      <a:pt x="50707" y="15079"/>
                      <a:pt x="50289" y="15437"/>
                      <a:pt x="49891" y="15795"/>
                    </a:cubicBezTo>
                    <a:cubicBezTo>
                      <a:pt x="49851" y="15835"/>
                      <a:pt x="49812" y="15875"/>
                      <a:pt x="49752" y="15894"/>
                    </a:cubicBezTo>
                    <a:cubicBezTo>
                      <a:pt x="49712" y="15875"/>
                      <a:pt x="49672" y="15855"/>
                      <a:pt x="49653" y="15815"/>
                    </a:cubicBezTo>
                    <a:cubicBezTo>
                      <a:pt x="49195" y="15238"/>
                      <a:pt x="48678" y="14741"/>
                      <a:pt x="48141" y="14223"/>
                    </a:cubicBezTo>
                    <a:cubicBezTo>
                      <a:pt x="48041" y="14104"/>
                      <a:pt x="48081" y="14064"/>
                      <a:pt x="48161" y="13965"/>
                    </a:cubicBezTo>
                    <a:cubicBezTo>
                      <a:pt x="48439" y="13686"/>
                      <a:pt x="48737" y="13388"/>
                      <a:pt x="49016" y="13070"/>
                    </a:cubicBezTo>
                    <a:cubicBezTo>
                      <a:pt x="49573" y="12473"/>
                      <a:pt x="50150" y="11896"/>
                      <a:pt x="50727" y="11299"/>
                    </a:cubicBezTo>
                    <a:cubicBezTo>
                      <a:pt x="50985" y="11041"/>
                      <a:pt x="51244" y="10762"/>
                      <a:pt x="51503" y="10484"/>
                    </a:cubicBezTo>
                    <a:cubicBezTo>
                      <a:pt x="51548" y="10427"/>
                      <a:pt x="51586" y="10390"/>
                      <a:pt x="51633" y="10390"/>
                    </a:cubicBezTo>
                    <a:close/>
                    <a:moveTo>
                      <a:pt x="9020" y="20163"/>
                    </a:moveTo>
                    <a:cubicBezTo>
                      <a:pt x="9043" y="20163"/>
                      <a:pt x="9071" y="20171"/>
                      <a:pt x="9111" y="20191"/>
                    </a:cubicBezTo>
                    <a:cubicBezTo>
                      <a:pt x="9569" y="20450"/>
                      <a:pt x="10046" y="20709"/>
                      <a:pt x="10524" y="20967"/>
                    </a:cubicBezTo>
                    <a:cubicBezTo>
                      <a:pt x="10583" y="20987"/>
                      <a:pt x="10623" y="21027"/>
                      <a:pt x="10623" y="21106"/>
                    </a:cubicBezTo>
                    <a:cubicBezTo>
                      <a:pt x="10603" y="21146"/>
                      <a:pt x="10583" y="21206"/>
                      <a:pt x="10563" y="21266"/>
                    </a:cubicBezTo>
                    <a:cubicBezTo>
                      <a:pt x="10225" y="21783"/>
                      <a:pt x="10006" y="22360"/>
                      <a:pt x="9748" y="22917"/>
                    </a:cubicBezTo>
                    <a:cubicBezTo>
                      <a:pt x="9707" y="22999"/>
                      <a:pt x="9666" y="23052"/>
                      <a:pt x="9599" y="23052"/>
                    </a:cubicBezTo>
                    <a:cubicBezTo>
                      <a:pt x="9569" y="23052"/>
                      <a:pt x="9533" y="23041"/>
                      <a:pt x="9489" y="23016"/>
                    </a:cubicBezTo>
                    <a:cubicBezTo>
                      <a:pt x="9032" y="22817"/>
                      <a:pt x="8554" y="22618"/>
                      <a:pt x="8097" y="22419"/>
                    </a:cubicBezTo>
                    <a:cubicBezTo>
                      <a:pt x="7957" y="22360"/>
                      <a:pt x="7918" y="22300"/>
                      <a:pt x="7977" y="22161"/>
                    </a:cubicBezTo>
                    <a:cubicBezTo>
                      <a:pt x="8196" y="21683"/>
                      <a:pt x="8395" y="21206"/>
                      <a:pt x="8654" y="20748"/>
                    </a:cubicBezTo>
                    <a:cubicBezTo>
                      <a:pt x="8753" y="20589"/>
                      <a:pt x="8793" y="20410"/>
                      <a:pt x="8912" y="20251"/>
                    </a:cubicBezTo>
                    <a:cubicBezTo>
                      <a:pt x="8952" y="20198"/>
                      <a:pt x="8974" y="20163"/>
                      <a:pt x="9020" y="20163"/>
                    </a:cubicBezTo>
                    <a:close/>
                    <a:moveTo>
                      <a:pt x="58506" y="20347"/>
                    </a:moveTo>
                    <a:cubicBezTo>
                      <a:pt x="58577" y="20347"/>
                      <a:pt x="58595" y="20402"/>
                      <a:pt x="58624" y="20490"/>
                    </a:cubicBezTo>
                    <a:cubicBezTo>
                      <a:pt x="58903" y="21106"/>
                      <a:pt x="59141" y="21743"/>
                      <a:pt x="59360" y="22399"/>
                    </a:cubicBezTo>
                    <a:cubicBezTo>
                      <a:pt x="59440" y="22598"/>
                      <a:pt x="59499" y="22797"/>
                      <a:pt x="59579" y="22996"/>
                    </a:cubicBezTo>
                    <a:cubicBezTo>
                      <a:pt x="59599" y="23096"/>
                      <a:pt x="59619" y="23155"/>
                      <a:pt x="59480" y="23195"/>
                    </a:cubicBezTo>
                    <a:cubicBezTo>
                      <a:pt x="58405" y="23513"/>
                      <a:pt x="57311" y="23852"/>
                      <a:pt x="56237" y="24210"/>
                    </a:cubicBezTo>
                    <a:cubicBezTo>
                      <a:pt x="55700" y="24389"/>
                      <a:pt x="55143" y="24508"/>
                      <a:pt x="54606" y="24747"/>
                    </a:cubicBezTo>
                    <a:cubicBezTo>
                      <a:pt x="54805" y="25443"/>
                      <a:pt x="54984" y="26159"/>
                      <a:pt x="55183" y="26855"/>
                    </a:cubicBezTo>
                    <a:cubicBezTo>
                      <a:pt x="55242" y="27074"/>
                      <a:pt x="55203" y="27194"/>
                      <a:pt x="54944" y="27233"/>
                    </a:cubicBezTo>
                    <a:cubicBezTo>
                      <a:pt x="54467" y="27313"/>
                      <a:pt x="53989" y="27412"/>
                      <a:pt x="53532" y="27512"/>
                    </a:cubicBezTo>
                    <a:cubicBezTo>
                      <a:pt x="53495" y="27524"/>
                      <a:pt x="53465" y="27530"/>
                      <a:pt x="53439" y="27530"/>
                    </a:cubicBezTo>
                    <a:cubicBezTo>
                      <a:pt x="53380" y="27530"/>
                      <a:pt x="53347" y="27496"/>
                      <a:pt x="53333" y="27412"/>
                    </a:cubicBezTo>
                    <a:cubicBezTo>
                      <a:pt x="53174" y="26776"/>
                      <a:pt x="53014" y="26159"/>
                      <a:pt x="52855" y="25542"/>
                    </a:cubicBezTo>
                    <a:cubicBezTo>
                      <a:pt x="52796" y="25363"/>
                      <a:pt x="52875" y="25304"/>
                      <a:pt x="53014" y="25264"/>
                    </a:cubicBezTo>
                    <a:cubicBezTo>
                      <a:pt x="53452" y="25125"/>
                      <a:pt x="53890" y="24985"/>
                      <a:pt x="54327" y="24846"/>
                    </a:cubicBezTo>
                    <a:cubicBezTo>
                      <a:pt x="54427" y="24826"/>
                      <a:pt x="54506" y="24787"/>
                      <a:pt x="54606" y="24747"/>
                    </a:cubicBezTo>
                    <a:cubicBezTo>
                      <a:pt x="54646" y="24627"/>
                      <a:pt x="54586" y="24508"/>
                      <a:pt x="54546" y="24389"/>
                    </a:cubicBezTo>
                    <a:cubicBezTo>
                      <a:pt x="54327" y="23792"/>
                      <a:pt x="54108" y="23175"/>
                      <a:pt x="53870" y="22578"/>
                    </a:cubicBezTo>
                    <a:cubicBezTo>
                      <a:pt x="53810" y="22419"/>
                      <a:pt x="53810" y="22360"/>
                      <a:pt x="53969" y="22280"/>
                    </a:cubicBezTo>
                    <a:cubicBezTo>
                      <a:pt x="55461" y="21663"/>
                      <a:pt x="56933" y="21027"/>
                      <a:pt x="58405" y="20370"/>
                    </a:cubicBezTo>
                    <a:cubicBezTo>
                      <a:pt x="58448" y="20354"/>
                      <a:pt x="58481" y="20347"/>
                      <a:pt x="58506" y="20347"/>
                    </a:cubicBezTo>
                    <a:close/>
                    <a:moveTo>
                      <a:pt x="29561" y="0"/>
                    </a:moveTo>
                    <a:cubicBezTo>
                      <a:pt x="29183" y="0"/>
                      <a:pt x="29203" y="0"/>
                      <a:pt x="29183" y="398"/>
                    </a:cubicBezTo>
                    <a:cubicBezTo>
                      <a:pt x="29163" y="856"/>
                      <a:pt x="29263" y="1333"/>
                      <a:pt x="29223" y="1791"/>
                    </a:cubicBezTo>
                    <a:cubicBezTo>
                      <a:pt x="29223" y="1910"/>
                      <a:pt x="29223" y="2009"/>
                      <a:pt x="29083" y="2009"/>
                    </a:cubicBezTo>
                    <a:cubicBezTo>
                      <a:pt x="28865" y="2029"/>
                      <a:pt x="28666" y="2049"/>
                      <a:pt x="28467" y="2069"/>
                    </a:cubicBezTo>
                    <a:cubicBezTo>
                      <a:pt x="27711" y="2089"/>
                      <a:pt x="26975" y="2188"/>
                      <a:pt x="26239" y="2328"/>
                    </a:cubicBezTo>
                    <a:cubicBezTo>
                      <a:pt x="26219" y="2328"/>
                      <a:pt x="26199" y="2348"/>
                      <a:pt x="26179" y="2367"/>
                    </a:cubicBezTo>
                    <a:cubicBezTo>
                      <a:pt x="26318" y="2865"/>
                      <a:pt x="26358" y="3382"/>
                      <a:pt x="26438" y="3899"/>
                    </a:cubicBezTo>
                    <a:cubicBezTo>
                      <a:pt x="26557" y="4635"/>
                      <a:pt x="26676" y="5371"/>
                      <a:pt x="26776" y="6107"/>
                    </a:cubicBezTo>
                    <a:cubicBezTo>
                      <a:pt x="26836" y="6505"/>
                      <a:pt x="26915" y="6903"/>
                      <a:pt x="26955" y="7301"/>
                    </a:cubicBezTo>
                    <a:cubicBezTo>
                      <a:pt x="26975" y="7380"/>
                      <a:pt x="26995" y="7460"/>
                      <a:pt x="27035" y="7540"/>
                    </a:cubicBezTo>
                    <a:lnTo>
                      <a:pt x="29561" y="7281"/>
                    </a:lnTo>
                    <a:lnTo>
                      <a:pt x="29561" y="7281"/>
                    </a:lnTo>
                    <a:cubicBezTo>
                      <a:pt x="29481" y="7818"/>
                      <a:pt x="29561" y="8335"/>
                      <a:pt x="29581" y="8852"/>
                    </a:cubicBezTo>
                    <a:cubicBezTo>
                      <a:pt x="29601" y="9091"/>
                      <a:pt x="29561" y="9230"/>
                      <a:pt x="29263" y="9250"/>
                    </a:cubicBezTo>
                    <a:cubicBezTo>
                      <a:pt x="28686" y="9270"/>
                      <a:pt x="28109" y="9310"/>
                      <a:pt x="27532" y="9429"/>
                    </a:cubicBezTo>
                    <a:cubicBezTo>
                      <a:pt x="27515" y="9432"/>
                      <a:pt x="27499" y="9433"/>
                      <a:pt x="27484" y="9433"/>
                    </a:cubicBezTo>
                    <a:cubicBezTo>
                      <a:pt x="27378" y="9433"/>
                      <a:pt x="27328" y="9370"/>
                      <a:pt x="27293" y="9230"/>
                    </a:cubicBezTo>
                    <a:cubicBezTo>
                      <a:pt x="27194" y="8673"/>
                      <a:pt x="27154" y="8097"/>
                      <a:pt x="27035" y="7540"/>
                    </a:cubicBezTo>
                    <a:cubicBezTo>
                      <a:pt x="26991" y="7535"/>
                      <a:pt x="26948" y="7533"/>
                      <a:pt x="26905" y="7533"/>
                    </a:cubicBezTo>
                    <a:cubicBezTo>
                      <a:pt x="26558" y="7533"/>
                      <a:pt x="26237" y="7663"/>
                      <a:pt x="25901" y="7699"/>
                    </a:cubicBezTo>
                    <a:cubicBezTo>
                      <a:pt x="25523" y="7758"/>
                      <a:pt x="25145" y="7838"/>
                      <a:pt x="24787" y="7957"/>
                    </a:cubicBezTo>
                    <a:cubicBezTo>
                      <a:pt x="24743" y="7969"/>
                      <a:pt x="24706" y="7975"/>
                      <a:pt x="24675" y="7975"/>
                    </a:cubicBezTo>
                    <a:cubicBezTo>
                      <a:pt x="24552" y="7975"/>
                      <a:pt x="24520" y="7886"/>
                      <a:pt x="24488" y="7758"/>
                    </a:cubicBezTo>
                    <a:cubicBezTo>
                      <a:pt x="24210" y="6664"/>
                      <a:pt x="23931" y="5590"/>
                      <a:pt x="23653" y="4516"/>
                    </a:cubicBezTo>
                    <a:cubicBezTo>
                      <a:pt x="23514" y="3999"/>
                      <a:pt x="23374" y="3481"/>
                      <a:pt x="23235" y="2964"/>
                    </a:cubicBezTo>
                    <a:cubicBezTo>
                      <a:pt x="23215" y="2964"/>
                      <a:pt x="23195" y="2944"/>
                      <a:pt x="23175" y="2944"/>
                    </a:cubicBezTo>
                    <a:cubicBezTo>
                      <a:pt x="22300" y="3143"/>
                      <a:pt x="21425" y="3442"/>
                      <a:pt x="20569" y="3740"/>
                    </a:cubicBezTo>
                    <a:cubicBezTo>
                      <a:pt x="20507" y="3763"/>
                      <a:pt x="20456" y="3774"/>
                      <a:pt x="20413" y="3774"/>
                    </a:cubicBezTo>
                    <a:cubicBezTo>
                      <a:pt x="20305" y="3774"/>
                      <a:pt x="20248" y="3703"/>
                      <a:pt x="20191" y="3561"/>
                    </a:cubicBezTo>
                    <a:cubicBezTo>
                      <a:pt x="20032" y="3103"/>
                      <a:pt x="19853" y="2646"/>
                      <a:pt x="19674" y="2168"/>
                    </a:cubicBezTo>
                    <a:cubicBezTo>
                      <a:pt x="19646" y="2071"/>
                      <a:pt x="19609" y="2022"/>
                      <a:pt x="19541" y="2022"/>
                    </a:cubicBezTo>
                    <a:cubicBezTo>
                      <a:pt x="19512" y="2022"/>
                      <a:pt x="19477" y="2031"/>
                      <a:pt x="19436" y="2049"/>
                    </a:cubicBezTo>
                    <a:cubicBezTo>
                      <a:pt x="18520" y="2387"/>
                      <a:pt x="17625" y="2765"/>
                      <a:pt x="16750" y="3203"/>
                    </a:cubicBezTo>
                    <a:cubicBezTo>
                      <a:pt x="16591" y="3282"/>
                      <a:pt x="16591" y="3362"/>
                      <a:pt x="16651" y="3501"/>
                    </a:cubicBezTo>
                    <a:cubicBezTo>
                      <a:pt x="16889" y="3939"/>
                      <a:pt x="17088" y="4377"/>
                      <a:pt x="17327" y="4814"/>
                    </a:cubicBezTo>
                    <a:cubicBezTo>
                      <a:pt x="17426" y="4993"/>
                      <a:pt x="17367" y="5093"/>
                      <a:pt x="17208" y="5192"/>
                    </a:cubicBezTo>
                    <a:cubicBezTo>
                      <a:pt x="17148" y="5212"/>
                      <a:pt x="17088" y="5252"/>
                      <a:pt x="17029" y="5272"/>
                    </a:cubicBezTo>
                    <a:cubicBezTo>
                      <a:pt x="16332" y="5610"/>
                      <a:pt x="15676" y="6008"/>
                      <a:pt x="14999" y="6386"/>
                    </a:cubicBezTo>
                    <a:cubicBezTo>
                      <a:pt x="14801" y="6505"/>
                      <a:pt x="14761" y="6624"/>
                      <a:pt x="14900" y="6823"/>
                    </a:cubicBezTo>
                    <a:cubicBezTo>
                      <a:pt x="15139" y="7142"/>
                      <a:pt x="15338" y="7480"/>
                      <a:pt x="15537" y="7818"/>
                    </a:cubicBezTo>
                    <a:cubicBezTo>
                      <a:pt x="16153" y="8813"/>
                      <a:pt x="16790" y="9807"/>
                      <a:pt x="17406" y="10802"/>
                    </a:cubicBezTo>
                    <a:cubicBezTo>
                      <a:pt x="17506" y="10961"/>
                      <a:pt x="17486" y="11041"/>
                      <a:pt x="17327" y="11140"/>
                    </a:cubicBezTo>
                    <a:cubicBezTo>
                      <a:pt x="16730" y="11498"/>
                      <a:pt x="16173" y="11916"/>
                      <a:pt x="15616" y="12354"/>
                    </a:cubicBezTo>
                    <a:cubicBezTo>
                      <a:pt x="15576" y="12387"/>
                      <a:pt x="15545" y="12400"/>
                      <a:pt x="15520" y="12400"/>
                    </a:cubicBezTo>
                    <a:cubicBezTo>
                      <a:pt x="15468" y="12400"/>
                      <a:pt x="15437" y="12347"/>
                      <a:pt x="15397" y="12294"/>
                    </a:cubicBezTo>
                    <a:cubicBezTo>
                      <a:pt x="15159" y="11995"/>
                      <a:pt x="14940" y="11697"/>
                      <a:pt x="14701" y="11399"/>
                    </a:cubicBezTo>
                    <a:cubicBezTo>
                      <a:pt x="13965" y="10444"/>
                      <a:pt x="13229" y="9489"/>
                      <a:pt x="12493" y="8554"/>
                    </a:cubicBezTo>
                    <a:cubicBezTo>
                      <a:pt x="12334" y="8375"/>
                      <a:pt x="12334" y="8256"/>
                      <a:pt x="12533" y="8136"/>
                    </a:cubicBezTo>
                    <a:cubicBezTo>
                      <a:pt x="12732" y="8017"/>
                      <a:pt x="12911" y="7858"/>
                      <a:pt x="13090" y="7738"/>
                    </a:cubicBezTo>
                    <a:cubicBezTo>
                      <a:pt x="13587" y="7380"/>
                      <a:pt x="14084" y="7042"/>
                      <a:pt x="14602" y="6704"/>
                    </a:cubicBezTo>
                    <a:cubicBezTo>
                      <a:pt x="14701" y="6644"/>
                      <a:pt x="14840" y="6605"/>
                      <a:pt x="14741" y="6445"/>
                    </a:cubicBezTo>
                    <a:cubicBezTo>
                      <a:pt x="14442" y="5968"/>
                      <a:pt x="14144" y="5510"/>
                      <a:pt x="13866" y="5053"/>
                    </a:cubicBezTo>
                    <a:cubicBezTo>
                      <a:pt x="13810" y="4964"/>
                      <a:pt x="13761" y="4925"/>
                      <a:pt x="13700" y="4925"/>
                    </a:cubicBezTo>
                    <a:cubicBezTo>
                      <a:pt x="13652" y="4925"/>
                      <a:pt x="13598" y="4949"/>
                      <a:pt x="13527" y="4993"/>
                    </a:cubicBezTo>
                    <a:cubicBezTo>
                      <a:pt x="12771" y="5491"/>
                      <a:pt x="11996" y="6008"/>
                      <a:pt x="11260" y="6565"/>
                    </a:cubicBezTo>
                    <a:cubicBezTo>
                      <a:pt x="11100" y="6704"/>
                      <a:pt x="11081" y="6823"/>
                      <a:pt x="11220" y="6983"/>
                    </a:cubicBezTo>
                    <a:cubicBezTo>
                      <a:pt x="11538" y="7380"/>
                      <a:pt x="11817" y="7778"/>
                      <a:pt x="12135" y="8156"/>
                    </a:cubicBezTo>
                    <a:cubicBezTo>
                      <a:pt x="12234" y="8276"/>
                      <a:pt x="12214" y="8315"/>
                      <a:pt x="12095" y="8415"/>
                    </a:cubicBezTo>
                    <a:cubicBezTo>
                      <a:pt x="11419" y="8972"/>
                      <a:pt x="10742" y="9529"/>
                      <a:pt x="10106" y="10145"/>
                    </a:cubicBezTo>
                    <a:cubicBezTo>
                      <a:pt x="10054" y="10197"/>
                      <a:pt x="10014" y="10219"/>
                      <a:pt x="9976" y="10219"/>
                    </a:cubicBezTo>
                    <a:cubicBezTo>
                      <a:pt x="9927" y="10219"/>
                      <a:pt x="9884" y="10182"/>
                      <a:pt x="9827" y="10126"/>
                    </a:cubicBezTo>
                    <a:cubicBezTo>
                      <a:pt x="9489" y="9768"/>
                      <a:pt x="9151" y="9429"/>
                      <a:pt x="8813" y="9051"/>
                    </a:cubicBezTo>
                    <a:cubicBezTo>
                      <a:pt x="8743" y="8962"/>
                      <a:pt x="8679" y="8922"/>
                      <a:pt x="8611" y="8922"/>
                    </a:cubicBezTo>
                    <a:cubicBezTo>
                      <a:pt x="8544" y="8922"/>
                      <a:pt x="8475" y="8962"/>
                      <a:pt x="8395" y="9031"/>
                    </a:cubicBezTo>
                    <a:cubicBezTo>
                      <a:pt x="7719" y="9668"/>
                      <a:pt x="7122" y="10364"/>
                      <a:pt x="6485" y="11041"/>
                    </a:cubicBezTo>
                    <a:cubicBezTo>
                      <a:pt x="6346" y="11180"/>
                      <a:pt x="6386" y="11299"/>
                      <a:pt x="6525" y="11419"/>
                    </a:cubicBezTo>
                    <a:cubicBezTo>
                      <a:pt x="6923" y="11737"/>
                      <a:pt x="7301" y="12075"/>
                      <a:pt x="7679" y="12393"/>
                    </a:cubicBezTo>
                    <a:cubicBezTo>
                      <a:pt x="7739" y="12453"/>
                      <a:pt x="7795" y="12480"/>
                      <a:pt x="7848" y="12480"/>
                    </a:cubicBezTo>
                    <a:cubicBezTo>
                      <a:pt x="7917" y="12480"/>
                      <a:pt x="7980" y="12433"/>
                      <a:pt x="8037" y="12354"/>
                    </a:cubicBezTo>
                    <a:cubicBezTo>
                      <a:pt x="8574" y="11677"/>
                      <a:pt x="9211" y="11100"/>
                      <a:pt x="9807" y="10484"/>
                    </a:cubicBezTo>
                    <a:cubicBezTo>
                      <a:pt x="9870" y="10432"/>
                      <a:pt x="9916" y="10401"/>
                      <a:pt x="9960" y="10401"/>
                    </a:cubicBezTo>
                    <a:cubicBezTo>
                      <a:pt x="10000" y="10401"/>
                      <a:pt x="10038" y="10427"/>
                      <a:pt x="10086" y="10484"/>
                    </a:cubicBezTo>
                    <a:cubicBezTo>
                      <a:pt x="10404" y="10822"/>
                      <a:pt x="10723" y="11140"/>
                      <a:pt x="11041" y="11478"/>
                    </a:cubicBezTo>
                    <a:cubicBezTo>
                      <a:pt x="11837" y="12294"/>
                      <a:pt x="12592" y="13129"/>
                      <a:pt x="13388" y="13945"/>
                    </a:cubicBezTo>
                    <a:cubicBezTo>
                      <a:pt x="13527" y="14084"/>
                      <a:pt x="13527" y="14144"/>
                      <a:pt x="13388" y="14283"/>
                    </a:cubicBezTo>
                    <a:cubicBezTo>
                      <a:pt x="12891" y="14761"/>
                      <a:pt x="12394" y="15258"/>
                      <a:pt x="11976" y="15795"/>
                    </a:cubicBezTo>
                    <a:cubicBezTo>
                      <a:pt x="11932" y="15854"/>
                      <a:pt x="11891" y="15874"/>
                      <a:pt x="11852" y="15874"/>
                    </a:cubicBezTo>
                    <a:cubicBezTo>
                      <a:pt x="11786" y="15874"/>
                      <a:pt x="11728" y="15813"/>
                      <a:pt x="11677" y="15775"/>
                    </a:cubicBezTo>
                    <a:cubicBezTo>
                      <a:pt x="11299" y="15457"/>
                      <a:pt x="10921" y="15119"/>
                      <a:pt x="10544" y="14800"/>
                    </a:cubicBezTo>
                    <a:cubicBezTo>
                      <a:pt x="9708" y="14084"/>
                      <a:pt x="8873" y="13388"/>
                      <a:pt x="8057" y="12672"/>
                    </a:cubicBezTo>
                    <a:cubicBezTo>
                      <a:pt x="7980" y="12595"/>
                      <a:pt x="7918" y="12562"/>
                      <a:pt x="7863" y="12562"/>
                    </a:cubicBezTo>
                    <a:cubicBezTo>
                      <a:pt x="7789" y="12562"/>
                      <a:pt x="7727" y="12621"/>
                      <a:pt x="7659" y="12712"/>
                    </a:cubicBezTo>
                    <a:cubicBezTo>
                      <a:pt x="7142" y="13368"/>
                      <a:pt x="6605" y="14005"/>
                      <a:pt x="6127" y="14701"/>
                    </a:cubicBezTo>
                    <a:cubicBezTo>
                      <a:pt x="6062" y="14799"/>
                      <a:pt x="6008" y="14844"/>
                      <a:pt x="5946" y="14844"/>
                    </a:cubicBezTo>
                    <a:cubicBezTo>
                      <a:pt x="5896" y="14844"/>
                      <a:pt x="5841" y="14814"/>
                      <a:pt x="5769" y="14761"/>
                    </a:cubicBezTo>
                    <a:cubicBezTo>
                      <a:pt x="5371" y="14462"/>
                      <a:pt x="4954" y="14204"/>
                      <a:pt x="4556" y="13905"/>
                    </a:cubicBezTo>
                    <a:cubicBezTo>
                      <a:pt x="4489" y="13864"/>
                      <a:pt x="4437" y="13843"/>
                      <a:pt x="4391" y="13843"/>
                    </a:cubicBezTo>
                    <a:cubicBezTo>
                      <a:pt x="4327" y="13843"/>
                      <a:pt x="4276" y="13884"/>
                      <a:pt x="4218" y="13965"/>
                    </a:cubicBezTo>
                    <a:cubicBezTo>
                      <a:pt x="4118" y="14124"/>
                      <a:pt x="4019" y="14283"/>
                      <a:pt x="3899" y="14442"/>
                    </a:cubicBezTo>
                    <a:cubicBezTo>
                      <a:pt x="3482" y="15079"/>
                      <a:pt x="3084" y="15715"/>
                      <a:pt x="2726" y="16392"/>
                    </a:cubicBezTo>
                    <a:cubicBezTo>
                      <a:pt x="2666" y="16491"/>
                      <a:pt x="2606" y="16591"/>
                      <a:pt x="2746" y="16670"/>
                    </a:cubicBezTo>
                    <a:cubicBezTo>
                      <a:pt x="3303" y="16929"/>
                      <a:pt x="3800" y="17307"/>
                      <a:pt x="4357" y="17546"/>
                    </a:cubicBezTo>
                    <a:cubicBezTo>
                      <a:pt x="4795" y="16849"/>
                      <a:pt x="5232" y="16153"/>
                      <a:pt x="5650" y="15457"/>
                    </a:cubicBezTo>
                    <a:cubicBezTo>
                      <a:pt x="5824" y="15175"/>
                      <a:pt x="5897" y="15046"/>
                      <a:pt x="6008" y="15046"/>
                    </a:cubicBezTo>
                    <a:cubicBezTo>
                      <a:pt x="6101" y="15046"/>
                      <a:pt x="6220" y="15135"/>
                      <a:pt x="6446" y="15298"/>
                    </a:cubicBezTo>
                    <a:cubicBezTo>
                      <a:pt x="7241" y="15855"/>
                      <a:pt x="8037" y="16412"/>
                      <a:pt x="8833" y="16969"/>
                    </a:cubicBezTo>
                    <a:cubicBezTo>
                      <a:pt x="9270" y="17247"/>
                      <a:pt x="9688" y="17546"/>
                      <a:pt x="10106" y="17824"/>
                    </a:cubicBezTo>
                    <a:cubicBezTo>
                      <a:pt x="10205" y="17904"/>
                      <a:pt x="10285" y="17963"/>
                      <a:pt x="10185" y="18103"/>
                    </a:cubicBezTo>
                    <a:cubicBezTo>
                      <a:pt x="9748" y="18660"/>
                      <a:pt x="9410" y="19276"/>
                      <a:pt x="9052" y="19893"/>
                    </a:cubicBezTo>
                    <a:cubicBezTo>
                      <a:pt x="9004" y="19965"/>
                      <a:pt x="8963" y="20000"/>
                      <a:pt x="8908" y="20000"/>
                    </a:cubicBezTo>
                    <a:cubicBezTo>
                      <a:pt x="8872" y="20000"/>
                      <a:pt x="8829" y="19984"/>
                      <a:pt x="8773" y="19953"/>
                    </a:cubicBezTo>
                    <a:cubicBezTo>
                      <a:pt x="7400" y="19197"/>
                      <a:pt x="6028" y="18421"/>
                      <a:pt x="4655" y="17665"/>
                    </a:cubicBezTo>
                    <a:cubicBezTo>
                      <a:pt x="4556" y="17605"/>
                      <a:pt x="4476" y="17546"/>
                      <a:pt x="4377" y="17546"/>
                    </a:cubicBezTo>
                    <a:cubicBezTo>
                      <a:pt x="4257" y="17645"/>
                      <a:pt x="4198" y="17784"/>
                      <a:pt x="4138" y="17904"/>
                    </a:cubicBezTo>
                    <a:cubicBezTo>
                      <a:pt x="3760" y="18600"/>
                      <a:pt x="3402" y="19276"/>
                      <a:pt x="3104" y="20012"/>
                    </a:cubicBezTo>
                    <a:cubicBezTo>
                      <a:pt x="3056" y="20143"/>
                      <a:pt x="2987" y="20196"/>
                      <a:pt x="2901" y="20196"/>
                    </a:cubicBezTo>
                    <a:cubicBezTo>
                      <a:pt x="2844" y="20196"/>
                      <a:pt x="2778" y="20172"/>
                      <a:pt x="2706" y="20132"/>
                    </a:cubicBezTo>
                    <a:cubicBezTo>
                      <a:pt x="2388" y="19992"/>
                      <a:pt x="2069" y="19853"/>
                      <a:pt x="1731" y="19734"/>
                    </a:cubicBezTo>
                    <a:cubicBezTo>
                      <a:pt x="1518" y="19642"/>
                      <a:pt x="1386" y="19589"/>
                      <a:pt x="1292" y="19589"/>
                    </a:cubicBezTo>
                    <a:cubicBezTo>
                      <a:pt x="1139" y="19589"/>
                      <a:pt x="1083" y="19728"/>
                      <a:pt x="935" y="20072"/>
                    </a:cubicBezTo>
                    <a:cubicBezTo>
                      <a:pt x="617" y="20828"/>
                      <a:pt x="358" y="21604"/>
                      <a:pt x="100" y="22380"/>
                    </a:cubicBezTo>
                    <a:cubicBezTo>
                      <a:pt x="60" y="22459"/>
                      <a:pt x="0" y="22559"/>
                      <a:pt x="160" y="22618"/>
                    </a:cubicBezTo>
                    <a:cubicBezTo>
                      <a:pt x="697" y="22817"/>
                      <a:pt x="1254" y="22956"/>
                      <a:pt x="1791" y="23135"/>
                    </a:cubicBezTo>
                    <a:cubicBezTo>
                      <a:pt x="1820" y="23144"/>
                      <a:pt x="1845" y="23148"/>
                      <a:pt x="1866" y="23148"/>
                    </a:cubicBezTo>
                    <a:cubicBezTo>
                      <a:pt x="1947" y="23148"/>
                      <a:pt x="1978" y="23091"/>
                      <a:pt x="2010" y="22996"/>
                    </a:cubicBezTo>
                    <a:cubicBezTo>
                      <a:pt x="2288" y="22161"/>
                      <a:pt x="2606" y="21345"/>
                      <a:pt x="2925" y="20529"/>
                    </a:cubicBezTo>
                    <a:cubicBezTo>
                      <a:pt x="2981" y="20417"/>
                      <a:pt x="3017" y="20364"/>
                      <a:pt x="3090" y="20364"/>
                    </a:cubicBezTo>
                    <a:cubicBezTo>
                      <a:pt x="3120" y="20364"/>
                      <a:pt x="3157" y="20373"/>
                      <a:pt x="3203" y="20390"/>
                    </a:cubicBezTo>
                    <a:cubicBezTo>
                      <a:pt x="4019" y="20748"/>
                      <a:pt x="4834" y="21106"/>
                      <a:pt x="5650" y="21445"/>
                    </a:cubicBezTo>
                    <a:cubicBezTo>
                      <a:pt x="6306" y="21723"/>
                      <a:pt x="6963" y="22002"/>
                      <a:pt x="7619" y="22280"/>
                    </a:cubicBezTo>
                    <a:cubicBezTo>
                      <a:pt x="7719" y="22320"/>
                      <a:pt x="7818" y="22360"/>
                      <a:pt x="7759" y="22519"/>
                    </a:cubicBezTo>
                    <a:cubicBezTo>
                      <a:pt x="7480" y="23175"/>
                      <a:pt x="7221" y="23832"/>
                      <a:pt x="7003" y="24508"/>
                    </a:cubicBezTo>
                    <a:cubicBezTo>
                      <a:pt x="6974" y="24622"/>
                      <a:pt x="6925" y="24665"/>
                      <a:pt x="6840" y="24665"/>
                    </a:cubicBezTo>
                    <a:cubicBezTo>
                      <a:pt x="6807" y="24665"/>
                      <a:pt x="6769" y="24658"/>
                      <a:pt x="6724" y="24647"/>
                    </a:cubicBezTo>
                    <a:cubicBezTo>
                      <a:pt x="6326" y="24508"/>
                      <a:pt x="5928" y="24389"/>
                      <a:pt x="5531" y="24249"/>
                    </a:cubicBezTo>
                    <a:cubicBezTo>
                      <a:pt x="4834" y="24031"/>
                      <a:pt x="4138" y="23812"/>
                      <a:pt x="3442" y="23593"/>
                    </a:cubicBezTo>
                    <a:cubicBezTo>
                      <a:pt x="3024" y="23474"/>
                      <a:pt x="2586" y="23334"/>
                      <a:pt x="2149" y="23215"/>
                    </a:cubicBezTo>
                    <a:cubicBezTo>
                      <a:pt x="2107" y="23201"/>
                      <a:pt x="2068" y="23192"/>
                      <a:pt x="2033" y="23192"/>
                    </a:cubicBezTo>
                    <a:cubicBezTo>
                      <a:pt x="1967" y="23192"/>
                      <a:pt x="1916" y="23224"/>
                      <a:pt x="1890" y="23314"/>
                    </a:cubicBezTo>
                    <a:cubicBezTo>
                      <a:pt x="1831" y="23474"/>
                      <a:pt x="1771" y="23653"/>
                      <a:pt x="1711" y="23832"/>
                    </a:cubicBezTo>
                    <a:cubicBezTo>
                      <a:pt x="1492" y="24588"/>
                      <a:pt x="1313" y="25344"/>
                      <a:pt x="1154" y="26119"/>
                    </a:cubicBezTo>
                    <a:cubicBezTo>
                      <a:pt x="1174" y="26119"/>
                      <a:pt x="1174" y="26139"/>
                      <a:pt x="1194" y="26159"/>
                    </a:cubicBezTo>
                    <a:cubicBezTo>
                      <a:pt x="2049" y="26318"/>
                      <a:pt x="2905" y="26497"/>
                      <a:pt x="3760" y="26676"/>
                    </a:cubicBezTo>
                    <a:cubicBezTo>
                      <a:pt x="4556" y="26835"/>
                      <a:pt x="5352" y="27015"/>
                      <a:pt x="6127" y="27174"/>
                    </a:cubicBezTo>
                    <a:cubicBezTo>
                      <a:pt x="6207" y="27174"/>
                      <a:pt x="6267" y="27154"/>
                      <a:pt x="6346" y="27154"/>
                    </a:cubicBezTo>
                    <a:cubicBezTo>
                      <a:pt x="6505" y="26716"/>
                      <a:pt x="6565" y="26239"/>
                      <a:pt x="6704" y="25781"/>
                    </a:cubicBezTo>
                    <a:cubicBezTo>
                      <a:pt x="6784" y="25503"/>
                      <a:pt x="6863" y="25224"/>
                      <a:pt x="6923" y="24946"/>
                    </a:cubicBezTo>
                    <a:cubicBezTo>
                      <a:pt x="6953" y="24840"/>
                      <a:pt x="7006" y="24792"/>
                      <a:pt x="7082" y="24792"/>
                    </a:cubicBezTo>
                    <a:cubicBezTo>
                      <a:pt x="7106" y="24792"/>
                      <a:pt x="7133" y="24797"/>
                      <a:pt x="7162" y="24806"/>
                    </a:cubicBezTo>
                    <a:cubicBezTo>
                      <a:pt x="7619" y="24966"/>
                      <a:pt x="8097" y="25105"/>
                      <a:pt x="8554" y="25244"/>
                    </a:cubicBezTo>
                    <a:cubicBezTo>
                      <a:pt x="8631" y="25275"/>
                      <a:pt x="8707" y="25317"/>
                      <a:pt x="8783" y="25317"/>
                    </a:cubicBezTo>
                    <a:cubicBezTo>
                      <a:pt x="8806" y="25317"/>
                      <a:pt x="8830" y="25313"/>
                      <a:pt x="8853" y="25304"/>
                    </a:cubicBezTo>
                    <a:cubicBezTo>
                      <a:pt x="9111" y="24787"/>
                      <a:pt x="9231" y="24230"/>
                      <a:pt x="9449" y="23712"/>
                    </a:cubicBezTo>
                    <a:cubicBezTo>
                      <a:pt x="9584" y="23383"/>
                      <a:pt x="9628" y="23248"/>
                      <a:pt x="9771" y="23248"/>
                    </a:cubicBezTo>
                    <a:cubicBezTo>
                      <a:pt x="9861" y="23248"/>
                      <a:pt x="9990" y="23302"/>
                      <a:pt x="10205" y="23394"/>
                    </a:cubicBezTo>
                    <a:cubicBezTo>
                      <a:pt x="11538" y="23971"/>
                      <a:pt x="12871" y="24548"/>
                      <a:pt x="14224" y="25125"/>
                    </a:cubicBezTo>
                    <a:cubicBezTo>
                      <a:pt x="14462" y="24548"/>
                      <a:pt x="14741" y="23971"/>
                      <a:pt x="15059" y="23434"/>
                    </a:cubicBezTo>
                    <a:cubicBezTo>
                      <a:pt x="14383" y="23056"/>
                      <a:pt x="13726" y="22698"/>
                      <a:pt x="13070" y="22340"/>
                    </a:cubicBezTo>
                    <a:cubicBezTo>
                      <a:pt x="12354" y="21942"/>
                      <a:pt x="11657" y="21524"/>
                      <a:pt x="10941" y="21146"/>
                    </a:cubicBezTo>
                    <a:cubicBezTo>
                      <a:pt x="10742" y="21047"/>
                      <a:pt x="10742" y="20967"/>
                      <a:pt x="10842" y="20828"/>
                    </a:cubicBezTo>
                    <a:cubicBezTo>
                      <a:pt x="11160" y="20311"/>
                      <a:pt x="11478" y="19793"/>
                      <a:pt x="11797" y="19276"/>
                    </a:cubicBezTo>
                    <a:cubicBezTo>
                      <a:pt x="11916" y="19097"/>
                      <a:pt x="11916" y="18998"/>
                      <a:pt x="11737" y="18878"/>
                    </a:cubicBezTo>
                    <a:cubicBezTo>
                      <a:pt x="11319" y="18620"/>
                      <a:pt x="10941" y="18321"/>
                      <a:pt x="10524" y="18063"/>
                    </a:cubicBezTo>
                    <a:cubicBezTo>
                      <a:pt x="10384" y="17963"/>
                      <a:pt x="10384" y="17904"/>
                      <a:pt x="10484" y="17744"/>
                    </a:cubicBezTo>
                    <a:cubicBezTo>
                      <a:pt x="10902" y="17188"/>
                      <a:pt x="11319" y="16631"/>
                      <a:pt x="11757" y="16093"/>
                    </a:cubicBezTo>
                    <a:cubicBezTo>
                      <a:pt x="11802" y="16049"/>
                      <a:pt x="11840" y="16023"/>
                      <a:pt x="11879" y="16023"/>
                    </a:cubicBezTo>
                    <a:cubicBezTo>
                      <a:pt x="11910" y="16023"/>
                      <a:pt x="11941" y="16039"/>
                      <a:pt x="11976" y="16074"/>
                    </a:cubicBezTo>
                    <a:cubicBezTo>
                      <a:pt x="12394" y="16432"/>
                      <a:pt x="12791" y="16770"/>
                      <a:pt x="13209" y="17128"/>
                    </a:cubicBezTo>
                    <a:cubicBezTo>
                      <a:pt x="13289" y="17207"/>
                      <a:pt x="13289" y="17247"/>
                      <a:pt x="13209" y="17347"/>
                    </a:cubicBezTo>
                    <a:cubicBezTo>
                      <a:pt x="12831" y="17824"/>
                      <a:pt x="12453" y="18321"/>
                      <a:pt x="12055" y="18819"/>
                    </a:cubicBezTo>
                    <a:cubicBezTo>
                      <a:pt x="11896" y="18998"/>
                      <a:pt x="11936" y="19117"/>
                      <a:pt x="12135" y="19236"/>
                    </a:cubicBezTo>
                    <a:cubicBezTo>
                      <a:pt x="13428" y="20132"/>
                      <a:pt x="14701" y="21027"/>
                      <a:pt x="15994" y="21902"/>
                    </a:cubicBezTo>
                    <a:cubicBezTo>
                      <a:pt x="15994" y="21922"/>
                      <a:pt x="15994" y="21922"/>
                      <a:pt x="15994" y="21922"/>
                    </a:cubicBezTo>
                    <a:cubicBezTo>
                      <a:pt x="16352" y="21405"/>
                      <a:pt x="16730" y="20907"/>
                      <a:pt x="17128" y="20450"/>
                    </a:cubicBezTo>
                    <a:cubicBezTo>
                      <a:pt x="16750" y="20112"/>
                      <a:pt x="16372" y="19793"/>
                      <a:pt x="15994" y="19455"/>
                    </a:cubicBezTo>
                    <a:cubicBezTo>
                      <a:pt x="15318" y="18878"/>
                      <a:pt x="14622" y="18282"/>
                      <a:pt x="13925" y="17705"/>
                    </a:cubicBezTo>
                    <a:cubicBezTo>
                      <a:pt x="13786" y="17585"/>
                      <a:pt x="13667" y="17466"/>
                      <a:pt x="13527" y="17347"/>
                    </a:cubicBezTo>
                    <a:cubicBezTo>
                      <a:pt x="13328" y="17188"/>
                      <a:pt x="13508" y="17088"/>
                      <a:pt x="13587" y="16989"/>
                    </a:cubicBezTo>
                    <a:cubicBezTo>
                      <a:pt x="13866" y="16670"/>
                      <a:pt x="14164" y="16372"/>
                      <a:pt x="14462" y="16054"/>
                    </a:cubicBezTo>
                    <a:cubicBezTo>
                      <a:pt x="14582" y="15914"/>
                      <a:pt x="14721" y="15795"/>
                      <a:pt x="14840" y="15676"/>
                    </a:cubicBezTo>
                    <a:cubicBezTo>
                      <a:pt x="14880" y="15636"/>
                      <a:pt x="14920" y="15576"/>
                      <a:pt x="14940" y="15536"/>
                    </a:cubicBezTo>
                    <a:cubicBezTo>
                      <a:pt x="14940" y="15457"/>
                      <a:pt x="14880" y="15417"/>
                      <a:pt x="14840" y="15377"/>
                    </a:cubicBezTo>
                    <a:cubicBezTo>
                      <a:pt x="14502" y="15019"/>
                      <a:pt x="14164" y="14661"/>
                      <a:pt x="13826" y="14303"/>
                    </a:cubicBezTo>
                    <a:cubicBezTo>
                      <a:pt x="13706" y="14184"/>
                      <a:pt x="13667" y="14104"/>
                      <a:pt x="13806" y="13965"/>
                    </a:cubicBezTo>
                    <a:cubicBezTo>
                      <a:pt x="14303" y="13468"/>
                      <a:pt x="14860" y="13030"/>
                      <a:pt x="15417" y="12572"/>
                    </a:cubicBezTo>
                    <a:cubicBezTo>
                      <a:pt x="15452" y="12546"/>
                      <a:pt x="15479" y="12532"/>
                      <a:pt x="15504" y="12532"/>
                    </a:cubicBezTo>
                    <a:cubicBezTo>
                      <a:pt x="15535" y="12532"/>
                      <a:pt x="15563" y="12556"/>
                      <a:pt x="15596" y="12612"/>
                    </a:cubicBezTo>
                    <a:cubicBezTo>
                      <a:pt x="15934" y="13030"/>
                      <a:pt x="16273" y="13468"/>
                      <a:pt x="16611" y="13905"/>
                    </a:cubicBezTo>
                    <a:cubicBezTo>
                      <a:pt x="16710" y="14025"/>
                      <a:pt x="16651" y="14064"/>
                      <a:pt x="16551" y="14144"/>
                    </a:cubicBezTo>
                    <a:cubicBezTo>
                      <a:pt x="16054" y="14502"/>
                      <a:pt x="15596" y="14920"/>
                      <a:pt x="15139" y="15318"/>
                    </a:cubicBezTo>
                    <a:cubicBezTo>
                      <a:pt x="14940" y="15477"/>
                      <a:pt x="14980" y="15616"/>
                      <a:pt x="15139" y="15775"/>
                    </a:cubicBezTo>
                    <a:cubicBezTo>
                      <a:pt x="15616" y="16272"/>
                      <a:pt x="16094" y="16770"/>
                      <a:pt x="16571" y="17267"/>
                    </a:cubicBezTo>
                    <a:cubicBezTo>
                      <a:pt x="17168" y="17884"/>
                      <a:pt x="17765" y="18520"/>
                      <a:pt x="18361" y="19157"/>
                    </a:cubicBezTo>
                    <a:cubicBezTo>
                      <a:pt x="18819" y="18719"/>
                      <a:pt x="19296" y="18321"/>
                      <a:pt x="19794" y="17924"/>
                    </a:cubicBezTo>
                    <a:cubicBezTo>
                      <a:pt x="19575" y="17665"/>
                      <a:pt x="19376" y="17386"/>
                      <a:pt x="19157" y="17108"/>
                    </a:cubicBezTo>
                    <a:cubicBezTo>
                      <a:pt x="18401" y="16133"/>
                      <a:pt x="17645" y="15158"/>
                      <a:pt x="16889" y="14184"/>
                    </a:cubicBezTo>
                    <a:cubicBezTo>
                      <a:pt x="16770" y="14044"/>
                      <a:pt x="16790" y="13985"/>
                      <a:pt x="16909" y="13905"/>
                    </a:cubicBezTo>
                    <a:cubicBezTo>
                      <a:pt x="17426" y="13507"/>
                      <a:pt x="17963" y="13149"/>
                      <a:pt x="18481" y="12791"/>
                    </a:cubicBezTo>
                    <a:cubicBezTo>
                      <a:pt x="18524" y="12767"/>
                      <a:pt x="18559" y="12757"/>
                      <a:pt x="18589" y="12757"/>
                    </a:cubicBezTo>
                    <a:cubicBezTo>
                      <a:pt x="18680" y="12757"/>
                      <a:pt x="18714" y="12855"/>
                      <a:pt x="18759" y="12930"/>
                    </a:cubicBezTo>
                    <a:cubicBezTo>
                      <a:pt x="19077" y="13428"/>
                      <a:pt x="19396" y="13925"/>
                      <a:pt x="19694" y="14422"/>
                    </a:cubicBezTo>
                    <a:cubicBezTo>
                      <a:pt x="20211" y="15258"/>
                      <a:pt x="20729" y="16074"/>
                      <a:pt x="21246" y="16909"/>
                    </a:cubicBezTo>
                    <a:cubicBezTo>
                      <a:pt x="21763" y="16591"/>
                      <a:pt x="22320" y="16272"/>
                      <a:pt x="22877" y="15994"/>
                    </a:cubicBezTo>
                    <a:cubicBezTo>
                      <a:pt x="22380" y="14979"/>
                      <a:pt x="21882" y="13965"/>
                      <a:pt x="21385" y="12930"/>
                    </a:cubicBezTo>
                    <a:cubicBezTo>
                      <a:pt x="21186" y="12552"/>
                      <a:pt x="21007" y="12155"/>
                      <a:pt x="20808" y="11757"/>
                    </a:cubicBezTo>
                    <a:cubicBezTo>
                      <a:pt x="20729" y="11598"/>
                      <a:pt x="20748" y="11538"/>
                      <a:pt x="20927" y="11458"/>
                    </a:cubicBezTo>
                    <a:cubicBezTo>
                      <a:pt x="21484" y="11200"/>
                      <a:pt x="22061" y="10941"/>
                      <a:pt x="22638" y="10722"/>
                    </a:cubicBezTo>
                    <a:cubicBezTo>
                      <a:pt x="22698" y="10702"/>
                      <a:pt x="22778" y="10683"/>
                      <a:pt x="22817" y="10623"/>
                    </a:cubicBezTo>
                    <a:cubicBezTo>
                      <a:pt x="22698" y="10145"/>
                      <a:pt x="22479" y="9708"/>
                      <a:pt x="22320" y="9250"/>
                    </a:cubicBezTo>
                    <a:cubicBezTo>
                      <a:pt x="22161" y="8793"/>
                      <a:pt x="22141" y="8793"/>
                      <a:pt x="22598" y="8654"/>
                    </a:cubicBezTo>
                    <a:cubicBezTo>
                      <a:pt x="23175" y="8455"/>
                      <a:pt x="23752" y="8276"/>
                      <a:pt x="24349" y="8116"/>
                    </a:cubicBezTo>
                    <a:cubicBezTo>
                      <a:pt x="24388" y="8107"/>
                      <a:pt x="24420" y="8102"/>
                      <a:pt x="24448" y="8102"/>
                    </a:cubicBezTo>
                    <a:cubicBezTo>
                      <a:pt x="24535" y="8102"/>
                      <a:pt x="24573" y="8150"/>
                      <a:pt x="24588" y="8256"/>
                    </a:cubicBezTo>
                    <a:cubicBezTo>
                      <a:pt x="24707" y="8733"/>
                      <a:pt x="24826" y="9211"/>
                      <a:pt x="24966" y="9688"/>
                    </a:cubicBezTo>
                    <a:cubicBezTo>
                      <a:pt x="25025" y="9887"/>
                      <a:pt x="24966" y="9947"/>
                      <a:pt x="24787" y="9986"/>
                    </a:cubicBezTo>
                    <a:cubicBezTo>
                      <a:pt x="24150" y="10126"/>
                      <a:pt x="23553" y="10364"/>
                      <a:pt x="22957" y="10543"/>
                    </a:cubicBezTo>
                    <a:cubicBezTo>
                      <a:pt x="22917" y="10563"/>
                      <a:pt x="22857" y="10603"/>
                      <a:pt x="22817" y="10623"/>
                    </a:cubicBezTo>
                    <a:cubicBezTo>
                      <a:pt x="22897" y="11001"/>
                      <a:pt x="23076" y="11359"/>
                      <a:pt x="23195" y="11717"/>
                    </a:cubicBezTo>
                    <a:cubicBezTo>
                      <a:pt x="23633" y="12911"/>
                      <a:pt x="24071" y="14104"/>
                      <a:pt x="24528" y="15278"/>
                    </a:cubicBezTo>
                    <a:cubicBezTo>
                      <a:pt x="25105" y="15079"/>
                      <a:pt x="25702" y="14880"/>
                      <a:pt x="26299" y="14721"/>
                    </a:cubicBezTo>
                    <a:cubicBezTo>
                      <a:pt x="26299" y="14701"/>
                      <a:pt x="26299" y="14681"/>
                      <a:pt x="26279" y="14661"/>
                    </a:cubicBezTo>
                    <a:cubicBezTo>
                      <a:pt x="25901" y="13189"/>
                      <a:pt x="25523" y="11697"/>
                      <a:pt x="25145" y="10205"/>
                    </a:cubicBezTo>
                    <a:cubicBezTo>
                      <a:pt x="25085" y="10006"/>
                      <a:pt x="25125" y="9927"/>
                      <a:pt x="25324" y="9887"/>
                    </a:cubicBezTo>
                    <a:cubicBezTo>
                      <a:pt x="25921" y="9768"/>
                      <a:pt x="26517" y="9628"/>
                      <a:pt x="27114" y="9509"/>
                    </a:cubicBezTo>
                    <a:cubicBezTo>
                      <a:pt x="27136" y="9506"/>
                      <a:pt x="27155" y="9504"/>
                      <a:pt x="27173" y="9504"/>
                    </a:cubicBezTo>
                    <a:cubicBezTo>
                      <a:pt x="27271" y="9504"/>
                      <a:pt x="27316" y="9553"/>
                      <a:pt x="27333" y="9688"/>
                    </a:cubicBezTo>
                    <a:cubicBezTo>
                      <a:pt x="27492" y="10842"/>
                      <a:pt x="27671" y="11995"/>
                      <a:pt x="27850" y="13149"/>
                    </a:cubicBezTo>
                    <a:cubicBezTo>
                      <a:pt x="27930" y="13547"/>
                      <a:pt x="27950" y="13965"/>
                      <a:pt x="28049" y="14363"/>
                    </a:cubicBezTo>
                    <a:cubicBezTo>
                      <a:pt x="28646" y="14283"/>
                      <a:pt x="29263" y="14223"/>
                      <a:pt x="29899" y="14184"/>
                    </a:cubicBezTo>
                    <a:cubicBezTo>
                      <a:pt x="29919" y="13666"/>
                      <a:pt x="29839" y="13149"/>
                      <a:pt x="29839" y="12612"/>
                    </a:cubicBezTo>
                    <a:cubicBezTo>
                      <a:pt x="29839" y="12155"/>
                      <a:pt x="29800" y="11697"/>
                      <a:pt x="29780" y="11240"/>
                    </a:cubicBezTo>
                    <a:cubicBezTo>
                      <a:pt x="29740" y="10663"/>
                      <a:pt x="29740" y="10086"/>
                      <a:pt x="29680" y="9529"/>
                    </a:cubicBezTo>
                    <a:cubicBezTo>
                      <a:pt x="29660" y="9310"/>
                      <a:pt x="29760" y="9250"/>
                      <a:pt x="29959" y="9250"/>
                    </a:cubicBezTo>
                    <a:cubicBezTo>
                      <a:pt x="30128" y="9235"/>
                      <a:pt x="30297" y="9230"/>
                      <a:pt x="30466" y="9230"/>
                    </a:cubicBezTo>
                    <a:cubicBezTo>
                      <a:pt x="30803" y="9230"/>
                      <a:pt x="31140" y="9250"/>
                      <a:pt x="31472" y="9250"/>
                    </a:cubicBezTo>
                    <a:cubicBezTo>
                      <a:pt x="31638" y="9250"/>
                      <a:pt x="31804" y="9245"/>
                      <a:pt x="31968" y="9230"/>
                    </a:cubicBezTo>
                    <a:cubicBezTo>
                      <a:pt x="31988" y="8733"/>
                      <a:pt x="32067" y="8256"/>
                      <a:pt x="32047" y="7778"/>
                    </a:cubicBezTo>
                    <a:cubicBezTo>
                      <a:pt x="32047" y="7659"/>
                      <a:pt x="32067" y="7559"/>
                      <a:pt x="32087" y="7460"/>
                    </a:cubicBezTo>
                    <a:cubicBezTo>
                      <a:pt x="32103" y="7333"/>
                      <a:pt x="32170" y="7294"/>
                      <a:pt x="32267" y="7294"/>
                    </a:cubicBezTo>
                    <a:cubicBezTo>
                      <a:pt x="32292" y="7294"/>
                      <a:pt x="32318" y="7297"/>
                      <a:pt x="32346" y="7301"/>
                    </a:cubicBezTo>
                    <a:cubicBezTo>
                      <a:pt x="32982" y="7380"/>
                      <a:pt x="33619" y="7440"/>
                      <a:pt x="34256" y="7500"/>
                    </a:cubicBezTo>
                    <a:cubicBezTo>
                      <a:pt x="34455" y="7520"/>
                      <a:pt x="34554" y="7540"/>
                      <a:pt x="34494" y="7798"/>
                    </a:cubicBezTo>
                    <a:cubicBezTo>
                      <a:pt x="34415" y="8256"/>
                      <a:pt x="34355" y="8733"/>
                      <a:pt x="34295" y="9191"/>
                    </a:cubicBezTo>
                    <a:cubicBezTo>
                      <a:pt x="34264" y="9376"/>
                      <a:pt x="34198" y="9417"/>
                      <a:pt x="34086" y="9417"/>
                    </a:cubicBezTo>
                    <a:cubicBezTo>
                      <a:pt x="34053" y="9417"/>
                      <a:pt x="34017" y="9414"/>
                      <a:pt x="33977" y="9409"/>
                    </a:cubicBezTo>
                    <a:cubicBezTo>
                      <a:pt x="33400" y="9330"/>
                      <a:pt x="32823" y="9270"/>
                      <a:pt x="32246" y="9211"/>
                    </a:cubicBezTo>
                    <a:cubicBezTo>
                      <a:pt x="32167" y="9211"/>
                      <a:pt x="32067" y="9230"/>
                      <a:pt x="31988" y="9230"/>
                    </a:cubicBezTo>
                    <a:cubicBezTo>
                      <a:pt x="31948" y="9310"/>
                      <a:pt x="31908" y="9390"/>
                      <a:pt x="31908" y="9489"/>
                    </a:cubicBezTo>
                    <a:cubicBezTo>
                      <a:pt x="31948" y="9986"/>
                      <a:pt x="31868" y="10464"/>
                      <a:pt x="31849" y="10961"/>
                    </a:cubicBezTo>
                    <a:cubicBezTo>
                      <a:pt x="31829" y="12035"/>
                      <a:pt x="31729" y="13109"/>
                      <a:pt x="31709" y="14184"/>
                    </a:cubicBezTo>
                    <a:cubicBezTo>
                      <a:pt x="32346" y="14223"/>
                      <a:pt x="32963" y="14283"/>
                      <a:pt x="33559" y="14383"/>
                    </a:cubicBezTo>
                    <a:cubicBezTo>
                      <a:pt x="33599" y="14064"/>
                      <a:pt x="33659" y="13746"/>
                      <a:pt x="33699" y="13448"/>
                    </a:cubicBezTo>
                    <a:cubicBezTo>
                      <a:pt x="33858" y="12433"/>
                      <a:pt x="33997" y="11419"/>
                      <a:pt x="34156" y="10404"/>
                    </a:cubicBezTo>
                    <a:cubicBezTo>
                      <a:pt x="34196" y="10185"/>
                      <a:pt x="34256" y="9947"/>
                      <a:pt x="34256" y="9728"/>
                    </a:cubicBezTo>
                    <a:cubicBezTo>
                      <a:pt x="34271" y="9560"/>
                      <a:pt x="34321" y="9521"/>
                      <a:pt x="34425" y="9521"/>
                    </a:cubicBezTo>
                    <a:cubicBezTo>
                      <a:pt x="34456" y="9521"/>
                      <a:pt x="34493" y="9524"/>
                      <a:pt x="34534" y="9529"/>
                    </a:cubicBezTo>
                    <a:cubicBezTo>
                      <a:pt x="35230" y="9648"/>
                      <a:pt x="35887" y="9807"/>
                      <a:pt x="36563" y="9947"/>
                    </a:cubicBezTo>
                    <a:cubicBezTo>
                      <a:pt x="36742" y="9489"/>
                      <a:pt x="36842" y="9012"/>
                      <a:pt x="36941" y="8514"/>
                    </a:cubicBezTo>
                    <a:cubicBezTo>
                      <a:pt x="37007" y="8211"/>
                      <a:pt x="37029" y="8100"/>
                      <a:pt x="37170" y="8100"/>
                    </a:cubicBezTo>
                    <a:cubicBezTo>
                      <a:pt x="37241" y="8100"/>
                      <a:pt x="37344" y="8129"/>
                      <a:pt x="37498" y="8176"/>
                    </a:cubicBezTo>
                    <a:cubicBezTo>
                      <a:pt x="38055" y="8335"/>
                      <a:pt x="38612" y="8534"/>
                      <a:pt x="39169" y="8693"/>
                    </a:cubicBezTo>
                    <a:cubicBezTo>
                      <a:pt x="39428" y="8773"/>
                      <a:pt x="39428" y="8892"/>
                      <a:pt x="39348" y="9111"/>
                    </a:cubicBezTo>
                    <a:cubicBezTo>
                      <a:pt x="39149" y="9549"/>
                      <a:pt x="38990" y="9986"/>
                      <a:pt x="38831" y="10444"/>
                    </a:cubicBezTo>
                    <a:cubicBezTo>
                      <a:pt x="38811" y="10504"/>
                      <a:pt x="38811" y="10563"/>
                      <a:pt x="38791" y="10623"/>
                    </a:cubicBezTo>
                    <a:cubicBezTo>
                      <a:pt x="39090" y="10822"/>
                      <a:pt x="39448" y="10882"/>
                      <a:pt x="39766" y="11041"/>
                    </a:cubicBezTo>
                    <a:cubicBezTo>
                      <a:pt x="40084" y="11200"/>
                      <a:pt x="40422" y="11339"/>
                      <a:pt x="40760" y="11478"/>
                    </a:cubicBezTo>
                    <a:cubicBezTo>
                      <a:pt x="40880" y="11538"/>
                      <a:pt x="40860" y="11618"/>
                      <a:pt x="40820" y="11717"/>
                    </a:cubicBezTo>
                    <a:cubicBezTo>
                      <a:pt x="40661" y="12055"/>
                      <a:pt x="40482" y="12393"/>
                      <a:pt x="40323" y="12751"/>
                    </a:cubicBezTo>
                    <a:cubicBezTo>
                      <a:pt x="39786" y="13826"/>
                      <a:pt x="39249" y="14920"/>
                      <a:pt x="38731" y="15994"/>
                    </a:cubicBezTo>
                    <a:cubicBezTo>
                      <a:pt x="39288" y="16272"/>
                      <a:pt x="39826" y="16591"/>
                      <a:pt x="40363" y="16909"/>
                    </a:cubicBezTo>
                    <a:cubicBezTo>
                      <a:pt x="41079" y="15755"/>
                      <a:pt x="41815" y="14601"/>
                      <a:pt x="42531" y="13448"/>
                    </a:cubicBezTo>
                    <a:cubicBezTo>
                      <a:pt x="42650" y="13289"/>
                      <a:pt x="42750" y="13109"/>
                      <a:pt x="42849" y="12930"/>
                    </a:cubicBezTo>
                    <a:cubicBezTo>
                      <a:pt x="42897" y="12835"/>
                      <a:pt x="42951" y="12790"/>
                      <a:pt x="43017" y="12790"/>
                    </a:cubicBezTo>
                    <a:cubicBezTo>
                      <a:pt x="43062" y="12790"/>
                      <a:pt x="43111" y="12811"/>
                      <a:pt x="43168" y="12851"/>
                    </a:cubicBezTo>
                    <a:cubicBezTo>
                      <a:pt x="43685" y="13169"/>
                      <a:pt x="44182" y="13547"/>
                      <a:pt x="44679" y="13885"/>
                    </a:cubicBezTo>
                    <a:cubicBezTo>
                      <a:pt x="44838" y="14005"/>
                      <a:pt x="44819" y="14084"/>
                      <a:pt x="44719" y="14204"/>
                    </a:cubicBezTo>
                    <a:cubicBezTo>
                      <a:pt x="44401" y="14601"/>
                      <a:pt x="44102" y="14979"/>
                      <a:pt x="43804" y="15377"/>
                    </a:cubicBezTo>
                    <a:cubicBezTo>
                      <a:pt x="43247" y="16113"/>
                      <a:pt x="42670" y="16829"/>
                      <a:pt x="42113" y="17565"/>
                    </a:cubicBezTo>
                    <a:cubicBezTo>
                      <a:pt x="42014" y="17685"/>
                      <a:pt x="41914" y="17804"/>
                      <a:pt x="41815" y="17943"/>
                    </a:cubicBezTo>
                    <a:cubicBezTo>
                      <a:pt x="42312" y="18321"/>
                      <a:pt x="42770" y="18719"/>
                      <a:pt x="43227" y="19157"/>
                    </a:cubicBezTo>
                    <a:cubicBezTo>
                      <a:pt x="43526" y="18858"/>
                      <a:pt x="43824" y="18540"/>
                      <a:pt x="44102" y="18242"/>
                    </a:cubicBezTo>
                    <a:cubicBezTo>
                      <a:pt x="44640" y="17645"/>
                      <a:pt x="45236" y="17088"/>
                      <a:pt x="45773" y="16491"/>
                    </a:cubicBezTo>
                    <a:cubicBezTo>
                      <a:pt x="46012" y="16233"/>
                      <a:pt x="46251" y="15974"/>
                      <a:pt x="46490" y="15735"/>
                    </a:cubicBezTo>
                    <a:cubicBezTo>
                      <a:pt x="46556" y="15669"/>
                      <a:pt x="46610" y="15627"/>
                      <a:pt x="46666" y="15627"/>
                    </a:cubicBezTo>
                    <a:cubicBezTo>
                      <a:pt x="46710" y="15627"/>
                      <a:pt x="46755" y="15654"/>
                      <a:pt x="46808" y="15715"/>
                    </a:cubicBezTo>
                    <a:cubicBezTo>
                      <a:pt x="47206" y="16153"/>
                      <a:pt x="47604" y="16571"/>
                      <a:pt x="48021" y="16989"/>
                    </a:cubicBezTo>
                    <a:cubicBezTo>
                      <a:pt x="48180" y="17148"/>
                      <a:pt x="48180" y="17287"/>
                      <a:pt x="47982" y="17446"/>
                    </a:cubicBezTo>
                    <a:cubicBezTo>
                      <a:pt x="46967" y="18301"/>
                      <a:pt x="45933" y="19177"/>
                      <a:pt x="44918" y="20032"/>
                    </a:cubicBezTo>
                    <a:cubicBezTo>
                      <a:pt x="44759" y="20171"/>
                      <a:pt x="44620" y="20311"/>
                      <a:pt x="44461" y="20450"/>
                    </a:cubicBezTo>
                    <a:cubicBezTo>
                      <a:pt x="44858" y="20927"/>
                      <a:pt x="45256" y="21425"/>
                      <a:pt x="45614" y="21942"/>
                    </a:cubicBezTo>
                    <a:cubicBezTo>
                      <a:pt x="46430" y="21365"/>
                      <a:pt x="47265" y="20788"/>
                      <a:pt x="48081" y="20211"/>
                    </a:cubicBezTo>
                    <a:cubicBezTo>
                      <a:pt x="48558" y="19873"/>
                      <a:pt x="49016" y="19555"/>
                      <a:pt x="49493" y="19236"/>
                    </a:cubicBezTo>
                    <a:cubicBezTo>
                      <a:pt x="49653" y="19117"/>
                      <a:pt x="49692" y="19018"/>
                      <a:pt x="49553" y="18858"/>
                    </a:cubicBezTo>
                    <a:cubicBezTo>
                      <a:pt x="49175" y="18381"/>
                      <a:pt x="48817" y="17884"/>
                      <a:pt x="48419" y="17406"/>
                    </a:cubicBezTo>
                    <a:cubicBezTo>
                      <a:pt x="48280" y="17247"/>
                      <a:pt x="48340" y="17168"/>
                      <a:pt x="48459" y="17068"/>
                    </a:cubicBezTo>
                    <a:cubicBezTo>
                      <a:pt x="48817" y="16750"/>
                      <a:pt x="49195" y="16451"/>
                      <a:pt x="49553" y="16133"/>
                    </a:cubicBezTo>
                    <a:cubicBezTo>
                      <a:pt x="49607" y="16079"/>
                      <a:pt x="49655" y="16043"/>
                      <a:pt x="49706" y="16043"/>
                    </a:cubicBezTo>
                    <a:cubicBezTo>
                      <a:pt x="49750" y="16043"/>
                      <a:pt x="49797" y="16069"/>
                      <a:pt x="49851" y="16133"/>
                    </a:cubicBezTo>
                    <a:cubicBezTo>
                      <a:pt x="50329" y="16670"/>
                      <a:pt x="50747" y="17247"/>
                      <a:pt x="51164" y="17804"/>
                    </a:cubicBezTo>
                    <a:cubicBezTo>
                      <a:pt x="51244" y="17943"/>
                      <a:pt x="51164" y="17983"/>
                      <a:pt x="51085" y="18043"/>
                    </a:cubicBezTo>
                    <a:cubicBezTo>
                      <a:pt x="50667" y="18341"/>
                      <a:pt x="50249" y="18640"/>
                      <a:pt x="49832" y="18918"/>
                    </a:cubicBezTo>
                    <a:cubicBezTo>
                      <a:pt x="49672" y="19018"/>
                      <a:pt x="49672" y="19117"/>
                      <a:pt x="49772" y="19256"/>
                    </a:cubicBezTo>
                    <a:cubicBezTo>
                      <a:pt x="50110" y="19774"/>
                      <a:pt x="50408" y="20291"/>
                      <a:pt x="50747" y="20808"/>
                    </a:cubicBezTo>
                    <a:cubicBezTo>
                      <a:pt x="50846" y="20967"/>
                      <a:pt x="50846" y="21047"/>
                      <a:pt x="50647" y="21146"/>
                    </a:cubicBezTo>
                    <a:cubicBezTo>
                      <a:pt x="49275" y="21902"/>
                      <a:pt x="47922" y="22678"/>
                      <a:pt x="46549" y="23434"/>
                    </a:cubicBezTo>
                    <a:cubicBezTo>
                      <a:pt x="46848" y="23991"/>
                      <a:pt x="47126" y="24548"/>
                      <a:pt x="47365" y="25125"/>
                    </a:cubicBezTo>
                    <a:lnTo>
                      <a:pt x="47385" y="25105"/>
                    </a:lnTo>
                    <a:cubicBezTo>
                      <a:pt x="48817" y="24508"/>
                      <a:pt x="50249" y="23871"/>
                      <a:pt x="51701" y="23275"/>
                    </a:cubicBezTo>
                    <a:cubicBezTo>
                      <a:pt x="51940" y="23175"/>
                      <a:pt x="51940" y="23076"/>
                      <a:pt x="51841" y="22877"/>
                    </a:cubicBezTo>
                    <a:cubicBezTo>
                      <a:pt x="51582" y="22340"/>
                      <a:pt x="51363" y="21783"/>
                      <a:pt x="51045" y="21266"/>
                    </a:cubicBezTo>
                    <a:cubicBezTo>
                      <a:pt x="50965" y="21126"/>
                      <a:pt x="50946" y="21027"/>
                      <a:pt x="51125" y="20947"/>
                    </a:cubicBezTo>
                    <a:cubicBezTo>
                      <a:pt x="51562" y="20709"/>
                      <a:pt x="52000" y="20470"/>
                      <a:pt x="52437" y="20211"/>
                    </a:cubicBezTo>
                    <a:cubicBezTo>
                      <a:pt x="52484" y="20192"/>
                      <a:pt x="52527" y="20174"/>
                      <a:pt x="52567" y="20174"/>
                    </a:cubicBezTo>
                    <a:cubicBezTo>
                      <a:pt x="52612" y="20174"/>
                      <a:pt x="52654" y="20197"/>
                      <a:pt x="52696" y="20271"/>
                    </a:cubicBezTo>
                    <a:cubicBezTo>
                      <a:pt x="53014" y="20888"/>
                      <a:pt x="53353" y="21504"/>
                      <a:pt x="53611" y="22161"/>
                    </a:cubicBezTo>
                    <a:cubicBezTo>
                      <a:pt x="53691" y="22340"/>
                      <a:pt x="53651" y="22399"/>
                      <a:pt x="53492" y="22459"/>
                    </a:cubicBezTo>
                    <a:cubicBezTo>
                      <a:pt x="53014" y="22638"/>
                      <a:pt x="52557" y="22857"/>
                      <a:pt x="52099" y="23056"/>
                    </a:cubicBezTo>
                    <a:cubicBezTo>
                      <a:pt x="51940" y="23116"/>
                      <a:pt x="51920" y="23195"/>
                      <a:pt x="51980" y="23354"/>
                    </a:cubicBezTo>
                    <a:cubicBezTo>
                      <a:pt x="52258" y="23931"/>
                      <a:pt x="52457" y="24548"/>
                      <a:pt x="52676" y="25164"/>
                    </a:cubicBezTo>
                    <a:cubicBezTo>
                      <a:pt x="52716" y="25304"/>
                      <a:pt x="52656" y="25344"/>
                      <a:pt x="52557" y="25363"/>
                    </a:cubicBezTo>
                    <a:cubicBezTo>
                      <a:pt x="51602" y="25662"/>
                      <a:pt x="50627" y="25960"/>
                      <a:pt x="49653" y="26278"/>
                    </a:cubicBezTo>
                    <a:cubicBezTo>
                      <a:pt x="49096" y="26438"/>
                      <a:pt x="48539" y="26617"/>
                      <a:pt x="47982" y="26796"/>
                    </a:cubicBezTo>
                    <a:cubicBezTo>
                      <a:pt x="48180" y="27392"/>
                      <a:pt x="48340" y="27989"/>
                      <a:pt x="48459" y="28606"/>
                    </a:cubicBezTo>
                    <a:cubicBezTo>
                      <a:pt x="49991" y="28308"/>
                      <a:pt x="51503" y="27969"/>
                      <a:pt x="53034" y="27651"/>
                    </a:cubicBezTo>
                    <a:cubicBezTo>
                      <a:pt x="53071" y="27646"/>
                      <a:pt x="53106" y="27643"/>
                      <a:pt x="53138" y="27643"/>
                    </a:cubicBezTo>
                    <a:cubicBezTo>
                      <a:pt x="53244" y="27643"/>
                      <a:pt x="53322" y="27682"/>
                      <a:pt x="53353" y="27850"/>
                    </a:cubicBezTo>
                    <a:cubicBezTo>
                      <a:pt x="53492" y="28467"/>
                      <a:pt x="53532" y="29063"/>
                      <a:pt x="53631" y="29680"/>
                    </a:cubicBezTo>
                    <a:cubicBezTo>
                      <a:pt x="53651" y="29799"/>
                      <a:pt x="53611" y="29859"/>
                      <a:pt x="53472" y="29879"/>
                    </a:cubicBezTo>
                    <a:cubicBezTo>
                      <a:pt x="52835" y="29939"/>
                      <a:pt x="52199" y="30018"/>
                      <a:pt x="51562" y="30078"/>
                    </a:cubicBezTo>
                    <a:cubicBezTo>
                      <a:pt x="50946" y="30138"/>
                      <a:pt x="50309" y="30217"/>
                      <a:pt x="49692" y="30277"/>
                    </a:cubicBezTo>
                    <a:cubicBezTo>
                      <a:pt x="49374" y="30297"/>
                      <a:pt x="49036" y="30317"/>
                      <a:pt x="48718" y="30376"/>
                    </a:cubicBezTo>
                    <a:cubicBezTo>
                      <a:pt x="48777" y="30973"/>
                      <a:pt x="48817" y="31570"/>
                      <a:pt x="48817" y="32187"/>
                    </a:cubicBezTo>
                    <a:lnTo>
                      <a:pt x="48817" y="32226"/>
                    </a:lnTo>
                    <a:lnTo>
                      <a:pt x="48837" y="32226"/>
                    </a:lnTo>
                    <a:cubicBezTo>
                      <a:pt x="49387" y="32233"/>
                      <a:pt x="49938" y="32235"/>
                      <a:pt x="50488" y="32235"/>
                    </a:cubicBezTo>
                    <a:cubicBezTo>
                      <a:pt x="51589" y="32235"/>
                      <a:pt x="52689" y="32226"/>
                      <a:pt x="53790" y="32226"/>
                    </a:cubicBezTo>
                    <a:cubicBezTo>
                      <a:pt x="53810" y="32226"/>
                      <a:pt x="53830" y="32207"/>
                      <a:pt x="53850" y="32187"/>
                    </a:cubicBezTo>
                    <a:cubicBezTo>
                      <a:pt x="53810" y="31510"/>
                      <a:pt x="53770" y="30814"/>
                      <a:pt x="53731" y="30138"/>
                    </a:cubicBezTo>
                    <a:cubicBezTo>
                      <a:pt x="53731" y="29979"/>
                      <a:pt x="53731" y="29919"/>
                      <a:pt x="53910" y="29899"/>
                    </a:cubicBezTo>
                    <a:cubicBezTo>
                      <a:pt x="54367" y="29859"/>
                      <a:pt x="54845" y="29799"/>
                      <a:pt x="55302" y="29760"/>
                    </a:cubicBezTo>
                    <a:cubicBezTo>
                      <a:pt x="55402" y="29760"/>
                      <a:pt x="55501" y="29740"/>
                      <a:pt x="55600" y="29720"/>
                    </a:cubicBezTo>
                    <a:lnTo>
                      <a:pt x="55640" y="29660"/>
                    </a:lnTo>
                    <a:cubicBezTo>
                      <a:pt x="55581" y="28984"/>
                      <a:pt x="55501" y="28308"/>
                      <a:pt x="55362" y="27631"/>
                    </a:cubicBezTo>
                    <a:cubicBezTo>
                      <a:pt x="55362" y="27611"/>
                      <a:pt x="55342" y="27591"/>
                      <a:pt x="55342" y="27572"/>
                    </a:cubicBezTo>
                    <a:cubicBezTo>
                      <a:pt x="55282" y="27213"/>
                      <a:pt x="55282" y="27213"/>
                      <a:pt x="55620" y="27154"/>
                    </a:cubicBezTo>
                    <a:cubicBezTo>
                      <a:pt x="57192" y="26835"/>
                      <a:pt x="58763" y="26517"/>
                      <a:pt x="60335" y="26199"/>
                    </a:cubicBezTo>
                    <a:cubicBezTo>
                      <a:pt x="60355" y="26199"/>
                      <a:pt x="60375" y="26179"/>
                      <a:pt x="60395" y="26159"/>
                    </a:cubicBezTo>
                    <a:cubicBezTo>
                      <a:pt x="60414" y="26139"/>
                      <a:pt x="60414" y="26119"/>
                      <a:pt x="60434" y="26119"/>
                    </a:cubicBezTo>
                    <a:cubicBezTo>
                      <a:pt x="60235" y="25184"/>
                      <a:pt x="60017" y="24289"/>
                      <a:pt x="59738" y="23394"/>
                    </a:cubicBezTo>
                    <a:cubicBezTo>
                      <a:pt x="59678" y="23215"/>
                      <a:pt x="59758" y="23155"/>
                      <a:pt x="59897" y="23116"/>
                    </a:cubicBezTo>
                    <a:cubicBezTo>
                      <a:pt x="60395" y="22976"/>
                      <a:pt x="60872" y="22817"/>
                      <a:pt x="61349" y="22658"/>
                    </a:cubicBezTo>
                    <a:cubicBezTo>
                      <a:pt x="61489" y="22618"/>
                      <a:pt x="61568" y="22559"/>
                      <a:pt x="61509" y="22399"/>
                    </a:cubicBezTo>
                    <a:cubicBezTo>
                      <a:pt x="61190" y="21464"/>
                      <a:pt x="60852" y="20549"/>
                      <a:pt x="60494" y="19654"/>
                    </a:cubicBezTo>
                    <a:cubicBezTo>
                      <a:pt x="60453" y="19572"/>
                      <a:pt x="60412" y="19527"/>
                      <a:pt x="60344" y="19527"/>
                    </a:cubicBezTo>
                    <a:cubicBezTo>
                      <a:pt x="60314" y="19527"/>
                      <a:pt x="60279" y="19536"/>
                      <a:pt x="60235" y="19555"/>
                    </a:cubicBezTo>
                    <a:cubicBezTo>
                      <a:pt x="59778" y="19754"/>
                      <a:pt x="59320" y="19953"/>
                      <a:pt x="58863" y="20152"/>
                    </a:cubicBezTo>
                    <a:cubicBezTo>
                      <a:pt x="58795" y="20181"/>
                      <a:pt x="58737" y="20200"/>
                      <a:pt x="58685" y="20200"/>
                    </a:cubicBezTo>
                    <a:cubicBezTo>
                      <a:pt x="58600" y="20200"/>
                      <a:pt x="58535" y="20149"/>
                      <a:pt x="58485" y="20012"/>
                    </a:cubicBezTo>
                    <a:cubicBezTo>
                      <a:pt x="58167" y="19256"/>
                      <a:pt x="57789" y="18540"/>
                      <a:pt x="57411" y="17804"/>
                    </a:cubicBezTo>
                    <a:cubicBezTo>
                      <a:pt x="57351" y="17725"/>
                      <a:pt x="57311" y="17605"/>
                      <a:pt x="57212" y="17546"/>
                    </a:cubicBezTo>
                    <a:cubicBezTo>
                      <a:pt x="56814" y="17685"/>
                      <a:pt x="56496" y="17924"/>
                      <a:pt x="56138" y="18122"/>
                    </a:cubicBezTo>
                    <a:cubicBezTo>
                      <a:pt x="55302" y="18560"/>
                      <a:pt x="54506" y="19038"/>
                      <a:pt x="53691" y="19475"/>
                    </a:cubicBezTo>
                    <a:cubicBezTo>
                      <a:pt x="53392" y="19654"/>
                      <a:pt x="53114" y="19813"/>
                      <a:pt x="52815" y="19972"/>
                    </a:cubicBezTo>
                    <a:cubicBezTo>
                      <a:pt x="52762" y="19999"/>
                      <a:pt x="52720" y="20018"/>
                      <a:pt x="52684" y="20018"/>
                    </a:cubicBezTo>
                    <a:cubicBezTo>
                      <a:pt x="52639" y="20018"/>
                      <a:pt x="52601" y="19990"/>
                      <a:pt x="52557" y="19913"/>
                    </a:cubicBezTo>
                    <a:cubicBezTo>
                      <a:pt x="52179" y="19296"/>
                      <a:pt x="51841" y="18679"/>
                      <a:pt x="51403" y="18103"/>
                    </a:cubicBezTo>
                    <a:cubicBezTo>
                      <a:pt x="51304" y="17983"/>
                      <a:pt x="51363" y="17924"/>
                      <a:pt x="51463" y="17864"/>
                    </a:cubicBezTo>
                    <a:cubicBezTo>
                      <a:pt x="52278" y="17287"/>
                      <a:pt x="53094" y="16730"/>
                      <a:pt x="53910" y="16173"/>
                    </a:cubicBezTo>
                    <a:cubicBezTo>
                      <a:pt x="54407" y="15815"/>
                      <a:pt x="54924" y="15477"/>
                      <a:pt x="55421" y="15099"/>
                    </a:cubicBezTo>
                    <a:cubicBezTo>
                      <a:pt x="55479" y="15057"/>
                      <a:pt x="55524" y="15037"/>
                      <a:pt x="55563" y="15037"/>
                    </a:cubicBezTo>
                    <a:cubicBezTo>
                      <a:pt x="55617" y="15037"/>
                      <a:pt x="55662" y="15077"/>
                      <a:pt x="55720" y="15158"/>
                    </a:cubicBezTo>
                    <a:cubicBezTo>
                      <a:pt x="56177" y="15815"/>
                      <a:pt x="56595" y="16511"/>
                      <a:pt x="57013" y="17207"/>
                    </a:cubicBezTo>
                    <a:cubicBezTo>
                      <a:pt x="57072" y="17327"/>
                      <a:pt x="57152" y="17426"/>
                      <a:pt x="57212" y="17546"/>
                    </a:cubicBezTo>
                    <a:cubicBezTo>
                      <a:pt x="57769" y="17287"/>
                      <a:pt x="58306" y="16969"/>
                      <a:pt x="58843" y="16670"/>
                    </a:cubicBezTo>
                    <a:cubicBezTo>
                      <a:pt x="58942" y="16611"/>
                      <a:pt x="58942" y="16531"/>
                      <a:pt x="58883" y="16432"/>
                    </a:cubicBezTo>
                    <a:cubicBezTo>
                      <a:pt x="58425" y="15576"/>
                      <a:pt x="57888" y="14780"/>
                      <a:pt x="57371" y="13965"/>
                    </a:cubicBezTo>
                    <a:cubicBezTo>
                      <a:pt x="57307" y="13880"/>
                      <a:pt x="57254" y="13840"/>
                      <a:pt x="57195" y="13840"/>
                    </a:cubicBezTo>
                    <a:cubicBezTo>
                      <a:pt x="57143" y="13840"/>
                      <a:pt x="57087" y="13870"/>
                      <a:pt x="57013" y="13925"/>
                    </a:cubicBezTo>
                    <a:cubicBezTo>
                      <a:pt x="56595" y="14223"/>
                      <a:pt x="56177" y="14522"/>
                      <a:pt x="55760" y="14820"/>
                    </a:cubicBezTo>
                    <a:cubicBezTo>
                      <a:pt x="55713" y="14848"/>
                      <a:pt x="55670" y="14868"/>
                      <a:pt x="55630" y="14868"/>
                    </a:cubicBezTo>
                    <a:cubicBezTo>
                      <a:pt x="55585" y="14868"/>
                      <a:pt x="55543" y="14844"/>
                      <a:pt x="55501" y="14780"/>
                    </a:cubicBezTo>
                    <a:cubicBezTo>
                      <a:pt x="55024" y="14044"/>
                      <a:pt x="54486" y="13388"/>
                      <a:pt x="53929" y="12732"/>
                    </a:cubicBezTo>
                    <a:cubicBezTo>
                      <a:pt x="53790" y="12552"/>
                      <a:pt x="53830" y="12453"/>
                      <a:pt x="53969" y="12334"/>
                    </a:cubicBezTo>
                    <a:cubicBezTo>
                      <a:pt x="54347" y="12035"/>
                      <a:pt x="54705" y="11717"/>
                      <a:pt x="55083" y="11419"/>
                    </a:cubicBezTo>
                    <a:cubicBezTo>
                      <a:pt x="55222" y="11299"/>
                      <a:pt x="55242" y="11220"/>
                      <a:pt x="55103" y="11061"/>
                    </a:cubicBezTo>
                    <a:cubicBezTo>
                      <a:pt x="54685" y="10603"/>
                      <a:pt x="54268" y="10126"/>
                      <a:pt x="53830" y="9668"/>
                    </a:cubicBezTo>
                    <a:cubicBezTo>
                      <a:pt x="53631" y="9449"/>
                      <a:pt x="53392" y="9250"/>
                      <a:pt x="53174" y="9031"/>
                    </a:cubicBezTo>
                    <a:cubicBezTo>
                      <a:pt x="53104" y="8962"/>
                      <a:pt x="53039" y="8922"/>
                      <a:pt x="52975" y="8922"/>
                    </a:cubicBezTo>
                    <a:cubicBezTo>
                      <a:pt x="52910" y="8922"/>
                      <a:pt x="52845" y="8962"/>
                      <a:pt x="52776" y="9051"/>
                    </a:cubicBezTo>
                    <a:cubicBezTo>
                      <a:pt x="52497" y="9429"/>
                      <a:pt x="52119" y="9748"/>
                      <a:pt x="51801" y="10106"/>
                    </a:cubicBezTo>
                    <a:cubicBezTo>
                      <a:pt x="51737" y="10157"/>
                      <a:pt x="51682" y="10224"/>
                      <a:pt x="51613" y="10224"/>
                    </a:cubicBezTo>
                    <a:cubicBezTo>
                      <a:pt x="51575" y="10224"/>
                      <a:pt x="51533" y="10203"/>
                      <a:pt x="51483" y="10145"/>
                    </a:cubicBezTo>
                    <a:cubicBezTo>
                      <a:pt x="50866" y="9549"/>
                      <a:pt x="50210" y="9012"/>
                      <a:pt x="49533" y="8474"/>
                    </a:cubicBezTo>
                    <a:cubicBezTo>
                      <a:pt x="49354" y="8335"/>
                      <a:pt x="49394" y="8236"/>
                      <a:pt x="49513" y="8097"/>
                    </a:cubicBezTo>
                    <a:cubicBezTo>
                      <a:pt x="49812" y="7719"/>
                      <a:pt x="50090" y="7341"/>
                      <a:pt x="50389" y="6963"/>
                    </a:cubicBezTo>
                    <a:cubicBezTo>
                      <a:pt x="50528" y="6803"/>
                      <a:pt x="50488" y="6704"/>
                      <a:pt x="50349" y="6605"/>
                    </a:cubicBezTo>
                    <a:cubicBezTo>
                      <a:pt x="49593" y="6028"/>
                      <a:pt x="48837" y="5510"/>
                      <a:pt x="48041" y="4993"/>
                    </a:cubicBezTo>
                    <a:cubicBezTo>
                      <a:pt x="47980" y="4953"/>
                      <a:pt x="47928" y="4935"/>
                      <a:pt x="47884" y="4935"/>
                    </a:cubicBezTo>
                    <a:cubicBezTo>
                      <a:pt x="47797" y="4935"/>
                      <a:pt x="47736" y="5001"/>
                      <a:pt x="47683" y="5093"/>
                    </a:cubicBezTo>
                    <a:cubicBezTo>
                      <a:pt x="47405" y="5530"/>
                      <a:pt x="47146" y="5948"/>
                      <a:pt x="46887" y="6386"/>
                    </a:cubicBezTo>
                    <a:cubicBezTo>
                      <a:pt x="46836" y="6462"/>
                      <a:pt x="46802" y="6498"/>
                      <a:pt x="46752" y="6498"/>
                    </a:cubicBezTo>
                    <a:cubicBezTo>
                      <a:pt x="46724" y="6498"/>
                      <a:pt x="46692" y="6487"/>
                      <a:pt x="46649" y="6465"/>
                    </a:cubicBezTo>
                    <a:cubicBezTo>
                      <a:pt x="46350" y="6266"/>
                      <a:pt x="46052" y="6087"/>
                      <a:pt x="45754" y="5928"/>
                    </a:cubicBezTo>
                    <a:cubicBezTo>
                      <a:pt x="45276" y="5670"/>
                      <a:pt x="44819" y="5411"/>
                      <a:pt x="44341" y="5172"/>
                    </a:cubicBezTo>
                    <a:cubicBezTo>
                      <a:pt x="44280" y="5141"/>
                      <a:pt x="44224" y="5123"/>
                      <a:pt x="44173" y="5123"/>
                    </a:cubicBezTo>
                    <a:cubicBezTo>
                      <a:pt x="44093" y="5123"/>
                      <a:pt x="44024" y="5170"/>
                      <a:pt x="43963" y="5292"/>
                    </a:cubicBezTo>
                    <a:cubicBezTo>
                      <a:pt x="43824" y="5630"/>
                      <a:pt x="43665" y="5948"/>
                      <a:pt x="43486" y="6286"/>
                    </a:cubicBezTo>
                    <a:cubicBezTo>
                      <a:pt x="43088" y="7102"/>
                      <a:pt x="42670" y="7937"/>
                      <a:pt x="42272" y="8773"/>
                    </a:cubicBezTo>
                    <a:cubicBezTo>
                      <a:pt x="42113" y="9111"/>
                      <a:pt x="41894" y="9429"/>
                      <a:pt x="41815" y="9807"/>
                    </a:cubicBezTo>
                    <a:cubicBezTo>
                      <a:pt x="42431" y="10165"/>
                      <a:pt x="43048" y="10523"/>
                      <a:pt x="43685" y="10862"/>
                    </a:cubicBezTo>
                    <a:cubicBezTo>
                      <a:pt x="43904" y="10981"/>
                      <a:pt x="43983" y="11061"/>
                      <a:pt x="43804" y="11299"/>
                    </a:cubicBezTo>
                    <a:cubicBezTo>
                      <a:pt x="43545" y="11697"/>
                      <a:pt x="43327" y="12095"/>
                      <a:pt x="43068" y="12513"/>
                    </a:cubicBezTo>
                    <a:cubicBezTo>
                      <a:pt x="43030" y="12576"/>
                      <a:pt x="42992" y="12615"/>
                      <a:pt x="42935" y="12615"/>
                    </a:cubicBezTo>
                    <a:cubicBezTo>
                      <a:pt x="42901" y="12615"/>
                      <a:pt x="42861" y="12602"/>
                      <a:pt x="42809" y="12572"/>
                    </a:cubicBezTo>
                    <a:cubicBezTo>
                      <a:pt x="42272" y="12254"/>
                      <a:pt x="41715" y="11956"/>
                      <a:pt x="41158" y="11657"/>
                    </a:cubicBezTo>
                    <a:cubicBezTo>
                      <a:pt x="40999" y="11578"/>
                      <a:pt x="40999" y="11498"/>
                      <a:pt x="41059" y="11359"/>
                    </a:cubicBezTo>
                    <a:cubicBezTo>
                      <a:pt x="41317" y="10842"/>
                      <a:pt x="41556" y="10325"/>
                      <a:pt x="41815" y="9807"/>
                    </a:cubicBezTo>
                    <a:cubicBezTo>
                      <a:pt x="41735" y="9768"/>
                      <a:pt x="41676" y="9728"/>
                      <a:pt x="41616" y="9688"/>
                    </a:cubicBezTo>
                    <a:cubicBezTo>
                      <a:pt x="40999" y="9390"/>
                      <a:pt x="40383" y="9131"/>
                      <a:pt x="39746" y="8872"/>
                    </a:cubicBezTo>
                    <a:cubicBezTo>
                      <a:pt x="39547" y="8813"/>
                      <a:pt x="39507" y="8733"/>
                      <a:pt x="39587" y="8554"/>
                    </a:cubicBezTo>
                    <a:cubicBezTo>
                      <a:pt x="39845" y="7878"/>
                      <a:pt x="40104" y="7181"/>
                      <a:pt x="40343" y="6505"/>
                    </a:cubicBezTo>
                    <a:cubicBezTo>
                      <a:pt x="40641" y="5709"/>
                      <a:pt x="40920" y="4914"/>
                      <a:pt x="41218" y="4138"/>
                    </a:cubicBezTo>
                    <a:cubicBezTo>
                      <a:pt x="41317" y="3899"/>
                      <a:pt x="41218" y="3800"/>
                      <a:pt x="41019" y="3720"/>
                    </a:cubicBezTo>
                    <a:cubicBezTo>
                      <a:pt x="40900" y="3700"/>
                      <a:pt x="40780" y="3660"/>
                      <a:pt x="40681" y="3621"/>
                    </a:cubicBezTo>
                    <a:cubicBezTo>
                      <a:pt x="39925" y="3362"/>
                      <a:pt x="39169" y="3123"/>
                      <a:pt x="38393" y="2944"/>
                    </a:cubicBezTo>
                    <a:cubicBezTo>
                      <a:pt x="38373" y="2964"/>
                      <a:pt x="38353" y="2964"/>
                      <a:pt x="38353" y="2984"/>
                    </a:cubicBezTo>
                    <a:cubicBezTo>
                      <a:pt x="37995" y="4297"/>
                      <a:pt x="37657" y="5610"/>
                      <a:pt x="37319" y="6923"/>
                    </a:cubicBezTo>
                    <a:cubicBezTo>
                      <a:pt x="37239" y="7201"/>
                      <a:pt x="37180" y="7480"/>
                      <a:pt x="37120" y="7758"/>
                    </a:cubicBezTo>
                    <a:cubicBezTo>
                      <a:pt x="37074" y="7898"/>
                      <a:pt x="37027" y="7977"/>
                      <a:pt x="36915" y="7977"/>
                    </a:cubicBezTo>
                    <a:cubicBezTo>
                      <a:pt x="36883" y="7977"/>
                      <a:pt x="36846" y="7970"/>
                      <a:pt x="36802" y="7957"/>
                    </a:cubicBezTo>
                    <a:cubicBezTo>
                      <a:pt x="36145" y="7798"/>
                      <a:pt x="35489" y="7659"/>
                      <a:pt x="34852" y="7540"/>
                    </a:cubicBezTo>
                    <a:cubicBezTo>
                      <a:pt x="34634" y="7500"/>
                      <a:pt x="34594" y="7400"/>
                      <a:pt x="34634" y="7221"/>
                    </a:cubicBezTo>
                    <a:cubicBezTo>
                      <a:pt x="34753" y="6664"/>
                      <a:pt x="34813" y="6107"/>
                      <a:pt x="34892" y="5530"/>
                    </a:cubicBezTo>
                    <a:cubicBezTo>
                      <a:pt x="35031" y="4655"/>
                      <a:pt x="35151" y="3780"/>
                      <a:pt x="35290" y="2905"/>
                    </a:cubicBezTo>
                    <a:cubicBezTo>
                      <a:pt x="35330" y="2725"/>
                      <a:pt x="35370" y="2546"/>
                      <a:pt x="35409" y="2367"/>
                    </a:cubicBezTo>
                    <a:cubicBezTo>
                      <a:pt x="35389" y="2348"/>
                      <a:pt x="35370" y="2328"/>
                      <a:pt x="35350" y="2328"/>
                    </a:cubicBezTo>
                    <a:cubicBezTo>
                      <a:pt x="34455" y="2149"/>
                      <a:pt x="33539" y="2089"/>
                      <a:pt x="32644" y="2029"/>
                    </a:cubicBezTo>
                    <a:cubicBezTo>
                      <a:pt x="32406" y="2009"/>
                      <a:pt x="32326" y="1950"/>
                      <a:pt x="32366" y="1711"/>
                    </a:cubicBezTo>
                    <a:cubicBezTo>
                      <a:pt x="32406" y="1234"/>
                      <a:pt x="32386" y="756"/>
                      <a:pt x="32425" y="279"/>
                    </a:cubicBezTo>
                    <a:cubicBezTo>
                      <a:pt x="32445" y="20"/>
                      <a:pt x="32346" y="0"/>
                      <a:pt x="3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6"/>
              <p:cNvSpPr/>
              <p:nvPr/>
            </p:nvSpPr>
            <p:spPr>
              <a:xfrm>
                <a:off x="3878700" y="2891475"/>
                <a:ext cx="87550" cy="133300"/>
              </a:xfrm>
              <a:custGeom>
                <a:avLst/>
                <a:gdLst/>
                <a:ahLst/>
                <a:cxnLst/>
                <a:rect l="l" t="t" r="r" b="b"/>
                <a:pathLst>
                  <a:path w="3502" h="5332" extrusionOk="0">
                    <a:moveTo>
                      <a:pt x="1274" y="0"/>
                    </a:moveTo>
                    <a:cubicBezTo>
                      <a:pt x="1075" y="418"/>
                      <a:pt x="996" y="876"/>
                      <a:pt x="896" y="1313"/>
                    </a:cubicBezTo>
                    <a:cubicBezTo>
                      <a:pt x="578" y="2467"/>
                      <a:pt x="299" y="3601"/>
                      <a:pt x="1" y="4755"/>
                    </a:cubicBezTo>
                    <a:cubicBezTo>
                      <a:pt x="1" y="4755"/>
                      <a:pt x="1" y="4775"/>
                      <a:pt x="1" y="4775"/>
                    </a:cubicBezTo>
                    <a:cubicBezTo>
                      <a:pt x="618" y="4934"/>
                      <a:pt x="1214" y="5113"/>
                      <a:pt x="1791" y="5332"/>
                    </a:cubicBezTo>
                    <a:cubicBezTo>
                      <a:pt x="2348" y="3840"/>
                      <a:pt x="2905" y="2348"/>
                      <a:pt x="3442" y="856"/>
                    </a:cubicBezTo>
                    <a:cubicBezTo>
                      <a:pt x="3482" y="796"/>
                      <a:pt x="3502" y="736"/>
                      <a:pt x="3482" y="657"/>
                    </a:cubicBezTo>
                    <a:cubicBezTo>
                      <a:pt x="2766" y="378"/>
                      <a:pt x="2050" y="10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6"/>
              <p:cNvSpPr/>
              <p:nvPr/>
            </p:nvSpPr>
            <p:spPr>
              <a:xfrm>
                <a:off x="3201850" y="3274900"/>
                <a:ext cx="134300" cy="82575"/>
              </a:xfrm>
              <a:custGeom>
                <a:avLst/>
                <a:gdLst/>
                <a:ahLst/>
                <a:cxnLst/>
                <a:rect l="l" t="t" r="r" b="b"/>
                <a:pathLst>
                  <a:path w="5372" h="3303" extrusionOk="0">
                    <a:moveTo>
                      <a:pt x="618" y="1"/>
                    </a:moveTo>
                    <a:cubicBezTo>
                      <a:pt x="399" y="538"/>
                      <a:pt x="279" y="1095"/>
                      <a:pt x="160" y="1672"/>
                    </a:cubicBezTo>
                    <a:cubicBezTo>
                      <a:pt x="100" y="1851"/>
                      <a:pt x="1" y="2050"/>
                      <a:pt x="61" y="2269"/>
                    </a:cubicBezTo>
                    <a:cubicBezTo>
                      <a:pt x="419" y="2428"/>
                      <a:pt x="817" y="2467"/>
                      <a:pt x="1195" y="2547"/>
                    </a:cubicBezTo>
                    <a:cubicBezTo>
                      <a:pt x="2428" y="2806"/>
                      <a:pt x="3661" y="3044"/>
                      <a:pt x="4914" y="3303"/>
                    </a:cubicBezTo>
                    <a:cubicBezTo>
                      <a:pt x="5034" y="2666"/>
                      <a:pt x="5193" y="2070"/>
                      <a:pt x="5372" y="1473"/>
                    </a:cubicBezTo>
                    <a:cubicBezTo>
                      <a:pt x="4676" y="1254"/>
                      <a:pt x="3960" y="1035"/>
                      <a:pt x="3243" y="816"/>
                    </a:cubicBezTo>
                    <a:cubicBezTo>
                      <a:pt x="2368" y="538"/>
                      <a:pt x="1493" y="279"/>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6"/>
              <p:cNvSpPr/>
              <p:nvPr/>
            </p:nvSpPr>
            <p:spPr>
              <a:xfrm>
                <a:off x="3009400" y="3370900"/>
                <a:ext cx="135800" cy="77100"/>
              </a:xfrm>
              <a:custGeom>
                <a:avLst/>
                <a:gdLst/>
                <a:ahLst/>
                <a:cxnLst/>
                <a:rect l="l" t="t" r="r" b="b"/>
                <a:pathLst>
                  <a:path w="5432" h="3084" extrusionOk="0">
                    <a:moveTo>
                      <a:pt x="219" y="0"/>
                    </a:moveTo>
                    <a:cubicBezTo>
                      <a:pt x="199" y="20"/>
                      <a:pt x="180" y="40"/>
                      <a:pt x="180" y="40"/>
                    </a:cubicBezTo>
                    <a:cubicBezTo>
                      <a:pt x="160" y="159"/>
                      <a:pt x="120" y="279"/>
                      <a:pt x="120" y="398"/>
                    </a:cubicBezTo>
                    <a:cubicBezTo>
                      <a:pt x="100" y="1273"/>
                      <a:pt x="0" y="2148"/>
                      <a:pt x="20" y="3044"/>
                    </a:cubicBezTo>
                    <a:cubicBezTo>
                      <a:pt x="40" y="3044"/>
                      <a:pt x="40" y="3064"/>
                      <a:pt x="60" y="3083"/>
                    </a:cubicBezTo>
                    <a:lnTo>
                      <a:pt x="4934" y="3083"/>
                    </a:lnTo>
                    <a:cubicBezTo>
                      <a:pt x="5053" y="3083"/>
                      <a:pt x="5173" y="3064"/>
                      <a:pt x="5292" y="3064"/>
                    </a:cubicBezTo>
                    <a:cubicBezTo>
                      <a:pt x="5332" y="2725"/>
                      <a:pt x="5352" y="2407"/>
                      <a:pt x="5372" y="2069"/>
                    </a:cubicBezTo>
                    <a:cubicBezTo>
                      <a:pt x="5372" y="1552"/>
                      <a:pt x="5411" y="1054"/>
                      <a:pt x="5431" y="537"/>
                    </a:cubicBezTo>
                    <a:cubicBezTo>
                      <a:pt x="4954" y="438"/>
                      <a:pt x="4456" y="418"/>
                      <a:pt x="3979" y="378"/>
                    </a:cubicBezTo>
                    <a:cubicBezTo>
                      <a:pt x="3362" y="298"/>
                      <a:pt x="2726" y="259"/>
                      <a:pt x="2129" y="179"/>
                    </a:cubicBezTo>
                    <a:cubicBezTo>
                      <a:pt x="1492" y="99"/>
                      <a:pt x="856" y="6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6"/>
              <p:cNvSpPr/>
              <p:nvPr/>
            </p:nvSpPr>
            <p:spPr>
              <a:xfrm>
                <a:off x="4385975" y="3370900"/>
                <a:ext cx="136300" cy="77100"/>
              </a:xfrm>
              <a:custGeom>
                <a:avLst/>
                <a:gdLst/>
                <a:ahLst/>
                <a:cxnLst/>
                <a:rect l="l" t="t" r="r" b="b"/>
                <a:pathLst>
                  <a:path w="5452" h="3084" extrusionOk="0">
                    <a:moveTo>
                      <a:pt x="5252" y="0"/>
                    </a:moveTo>
                    <a:cubicBezTo>
                      <a:pt x="4476" y="80"/>
                      <a:pt x="3681" y="179"/>
                      <a:pt x="2905" y="259"/>
                    </a:cubicBezTo>
                    <a:cubicBezTo>
                      <a:pt x="2288" y="318"/>
                      <a:pt x="1671" y="358"/>
                      <a:pt x="1075" y="418"/>
                    </a:cubicBezTo>
                    <a:cubicBezTo>
                      <a:pt x="736" y="458"/>
                      <a:pt x="398" y="477"/>
                      <a:pt x="60" y="517"/>
                    </a:cubicBezTo>
                    <a:lnTo>
                      <a:pt x="0" y="557"/>
                    </a:lnTo>
                    <a:cubicBezTo>
                      <a:pt x="120" y="1393"/>
                      <a:pt x="100" y="2208"/>
                      <a:pt x="160" y="3044"/>
                    </a:cubicBezTo>
                    <a:lnTo>
                      <a:pt x="199" y="3083"/>
                    </a:lnTo>
                    <a:lnTo>
                      <a:pt x="5411" y="3083"/>
                    </a:lnTo>
                    <a:cubicBezTo>
                      <a:pt x="5431" y="3064"/>
                      <a:pt x="5451" y="3064"/>
                      <a:pt x="5451" y="3044"/>
                    </a:cubicBezTo>
                    <a:cubicBezTo>
                      <a:pt x="5451" y="2049"/>
                      <a:pt x="5391" y="1054"/>
                      <a:pt x="5292" y="60"/>
                    </a:cubicBezTo>
                    <a:cubicBezTo>
                      <a:pt x="5292" y="40"/>
                      <a:pt x="5272" y="20"/>
                      <a:pt x="5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6"/>
              <p:cNvSpPr/>
              <p:nvPr/>
            </p:nvSpPr>
            <p:spPr>
              <a:xfrm>
                <a:off x="3880200" y="2651600"/>
                <a:ext cx="88050" cy="65350"/>
              </a:xfrm>
              <a:custGeom>
                <a:avLst/>
                <a:gdLst/>
                <a:ahLst/>
                <a:cxnLst/>
                <a:rect l="l" t="t" r="r" b="b"/>
                <a:pathLst>
                  <a:path w="3522" h="2614" extrusionOk="0">
                    <a:moveTo>
                      <a:pt x="414" y="1"/>
                    </a:moveTo>
                    <a:cubicBezTo>
                      <a:pt x="316" y="1"/>
                      <a:pt x="275" y="39"/>
                      <a:pt x="259" y="166"/>
                    </a:cubicBezTo>
                    <a:cubicBezTo>
                      <a:pt x="180" y="763"/>
                      <a:pt x="80" y="1360"/>
                      <a:pt x="1" y="1937"/>
                    </a:cubicBezTo>
                    <a:cubicBezTo>
                      <a:pt x="1" y="1957"/>
                      <a:pt x="20" y="1977"/>
                      <a:pt x="40" y="1977"/>
                    </a:cubicBezTo>
                    <a:cubicBezTo>
                      <a:pt x="916" y="2116"/>
                      <a:pt x="1771" y="2295"/>
                      <a:pt x="2607" y="2494"/>
                    </a:cubicBezTo>
                    <a:cubicBezTo>
                      <a:pt x="2746" y="2514"/>
                      <a:pt x="2865" y="2573"/>
                      <a:pt x="2984" y="2613"/>
                    </a:cubicBezTo>
                    <a:cubicBezTo>
                      <a:pt x="3004" y="2593"/>
                      <a:pt x="3024" y="2573"/>
                      <a:pt x="3044" y="2573"/>
                    </a:cubicBezTo>
                    <a:cubicBezTo>
                      <a:pt x="3183" y="2036"/>
                      <a:pt x="3303" y="1519"/>
                      <a:pt x="3442" y="982"/>
                    </a:cubicBezTo>
                    <a:cubicBezTo>
                      <a:pt x="3522" y="664"/>
                      <a:pt x="3502" y="644"/>
                      <a:pt x="3203" y="564"/>
                    </a:cubicBezTo>
                    <a:cubicBezTo>
                      <a:pt x="2308" y="325"/>
                      <a:pt x="1393" y="166"/>
                      <a:pt x="498" y="7"/>
                    </a:cubicBezTo>
                    <a:cubicBezTo>
                      <a:pt x="466" y="3"/>
                      <a:pt x="438"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6"/>
              <p:cNvSpPr/>
              <p:nvPr/>
            </p:nvSpPr>
            <p:spPr>
              <a:xfrm>
                <a:off x="4027900" y="2692775"/>
                <a:ext cx="93525" cy="76375"/>
              </a:xfrm>
              <a:custGeom>
                <a:avLst/>
                <a:gdLst/>
                <a:ahLst/>
                <a:cxnLst/>
                <a:rect l="l" t="t" r="r" b="b"/>
                <a:pathLst>
                  <a:path w="3741" h="3055" extrusionOk="0">
                    <a:moveTo>
                      <a:pt x="781" y="0"/>
                    </a:moveTo>
                    <a:cubicBezTo>
                      <a:pt x="706" y="0"/>
                      <a:pt x="657" y="44"/>
                      <a:pt x="617" y="150"/>
                    </a:cubicBezTo>
                    <a:cubicBezTo>
                      <a:pt x="458" y="648"/>
                      <a:pt x="299" y="1145"/>
                      <a:pt x="100" y="1623"/>
                    </a:cubicBezTo>
                    <a:cubicBezTo>
                      <a:pt x="1" y="1861"/>
                      <a:pt x="100" y="1921"/>
                      <a:pt x="259" y="1961"/>
                    </a:cubicBezTo>
                    <a:cubicBezTo>
                      <a:pt x="1075" y="2259"/>
                      <a:pt x="1871" y="2617"/>
                      <a:pt x="2646" y="2975"/>
                    </a:cubicBezTo>
                    <a:cubicBezTo>
                      <a:pt x="2686" y="3015"/>
                      <a:pt x="2746" y="3035"/>
                      <a:pt x="2786" y="3055"/>
                    </a:cubicBezTo>
                    <a:cubicBezTo>
                      <a:pt x="2905" y="3035"/>
                      <a:pt x="2945" y="2935"/>
                      <a:pt x="2985" y="2876"/>
                    </a:cubicBezTo>
                    <a:cubicBezTo>
                      <a:pt x="3203" y="2418"/>
                      <a:pt x="3402" y="1941"/>
                      <a:pt x="3641" y="1483"/>
                    </a:cubicBezTo>
                    <a:cubicBezTo>
                      <a:pt x="3741" y="1304"/>
                      <a:pt x="3661" y="1205"/>
                      <a:pt x="3502" y="1125"/>
                    </a:cubicBezTo>
                    <a:cubicBezTo>
                      <a:pt x="2646" y="767"/>
                      <a:pt x="1791" y="369"/>
                      <a:pt x="916" y="31"/>
                    </a:cubicBezTo>
                    <a:cubicBezTo>
                      <a:pt x="863" y="11"/>
                      <a:pt x="819"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6"/>
              <p:cNvSpPr/>
              <p:nvPr/>
            </p:nvSpPr>
            <p:spPr>
              <a:xfrm>
                <a:off x="3563900" y="2651600"/>
                <a:ext cx="88050" cy="64850"/>
              </a:xfrm>
              <a:custGeom>
                <a:avLst/>
                <a:gdLst/>
                <a:ahLst/>
                <a:cxnLst/>
                <a:rect l="l" t="t" r="r" b="b"/>
                <a:pathLst>
                  <a:path w="3522" h="2594" extrusionOk="0">
                    <a:moveTo>
                      <a:pt x="3131" y="1"/>
                    </a:moveTo>
                    <a:cubicBezTo>
                      <a:pt x="3111" y="1"/>
                      <a:pt x="3089" y="3"/>
                      <a:pt x="3064" y="7"/>
                    </a:cubicBezTo>
                    <a:cubicBezTo>
                      <a:pt x="2129" y="166"/>
                      <a:pt x="1194" y="345"/>
                      <a:pt x="279" y="564"/>
                    </a:cubicBezTo>
                    <a:cubicBezTo>
                      <a:pt x="61" y="624"/>
                      <a:pt x="1" y="703"/>
                      <a:pt x="61" y="922"/>
                    </a:cubicBezTo>
                    <a:cubicBezTo>
                      <a:pt x="220" y="1479"/>
                      <a:pt x="339" y="2016"/>
                      <a:pt x="478" y="2573"/>
                    </a:cubicBezTo>
                    <a:cubicBezTo>
                      <a:pt x="498" y="2573"/>
                      <a:pt x="518" y="2593"/>
                      <a:pt x="538" y="2593"/>
                    </a:cubicBezTo>
                    <a:cubicBezTo>
                      <a:pt x="1214" y="2394"/>
                      <a:pt x="1891" y="2275"/>
                      <a:pt x="2587" y="2136"/>
                    </a:cubicBezTo>
                    <a:cubicBezTo>
                      <a:pt x="2885" y="2076"/>
                      <a:pt x="3184" y="2036"/>
                      <a:pt x="3482" y="1977"/>
                    </a:cubicBezTo>
                    <a:cubicBezTo>
                      <a:pt x="3502" y="1977"/>
                      <a:pt x="3522" y="1957"/>
                      <a:pt x="3522" y="1937"/>
                    </a:cubicBezTo>
                    <a:cubicBezTo>
                      <a:pt x="3502" y="1758"/>
                      <a:pt x="3502" y="1579"/>
                      <a:pt x="3462" y="1380"/>
                    </a:cubicBezTo>
                    <a:cubicBezTo>
                      <a:pt x="3402" y="982"/>
                      <a:pt x="3323" y="564"/>
                      <a:pt x="3263" y="146"/>
                    </a:cubicBezTo>
                    <a:cubicBezTo>
                      <a:pt x="3247" y="36"/>
                      <a:pt x="3207"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6"/>
              <p:cNvSpPr/>
              <p:nvPr/>
            </p:nvSpPr>
            <p:spPr>
              <a:xfrm>
                <a:off x="2964150" y="3286325"/>
                <a:ext cx="62175" cy="86075"/>
              </a:xfrm>
              <a:custGeom>
                <a:avLst/>
                <a:gdLst/>
                <a:ahLst/>
                <a:cxnLst/>
                <a:rect l="l" t="t" r="r" b="b"/>
                <a:pathLst>
                  <a:path w="2487" h="3443" extrusionOk="0">
                    <a:moveTo>
                      <a:pt x="659" y="1"/>
                    </a:moveTo>
                    <a:cubicBezTo>
                      <a:pt x="510" y="1"/>
                      <a:pt x="494" y="92"/>
                      <a:pt x="438" y="399"/>
                    </a:cubicBezTo>
                    <a:cubicBezTo>
                      <a:pt x="279" y="1195"/>
                      <a:pt x="179" y="2010"/>
                      <a:pt x="60" y="2806"/>
                    </a:cubicBezTo>
                    <a:cubicBezTo>
                      <a:pt x="0" y="3244"/>
                      <a:pt x="40" y="3224"/>
                      <a:pt x="358" y="3264"/>
                    </a:cubicBezTo>
                    <a:cubicBezTo>
                      <a:pt x="895" y="3343"/>
                      <a:pt x="1433" y="3383"/>
                      <a:pt x="1970" y="3443"/>
                    </a:cubicBezTo>
                    <a:cubicBezTo>
                      <a:pt x="1990" y="3423"/>
                      <a:pt x="2009" y="3403"/>
                      <a:pt x="2009" y="3383"/>
                    </a:cubicBezTo>
                    <a:cubicBezTo>
                      <a:pt x="2129" y="2468"/>
                      <a:pt x="2268" y="1573"/>
                      <a:pt x="2427" y="658"/>
                    </a:cubicBezTo>
                    <a:cubicBezTo>
                      <a:pt x="2447" y="578"/>
                      <a:pt x="2467" y="479"/>
                      <a:pt x="2487" y="399"/>
                    </a:cubicBezTo>
                    <a:cubicBezTo>
                      <a:pt x="2467" y="379"/>
                      <a:pt x="2447" y="359"/>
                      <a:pt x="2447" y="339"/>
                    </a:cubicBezTo>
                    <a:cubicBezTo>
                      <a:pt x="1950" y="240"/>
                      <a:pt x="1452" y="141"/>
                      <a:pt x="935" y="41"/>
                    </a:cubicBezTo>
                    <a:cubicBezTo>
                      <a:pt x="810" y="17"/>
                      <a:pt x="723"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6"/>
              <p:cNvSpPr/>
              <p:nvPr/>
            </p:nvSpPr>
            <p:spPr>
              <a:xfrm>
                <a:off x="4505825" y="3286150"/>
                <a:ext cx="61700" cy="86250"/>
              </a:xfrm>
              <a:custGeom>
                <a:avLst/>
                <a:gdLst/>
                <a:ahLst/>
                <a:cxnLst/>
                <a:rect l="l" t="t" r="r" b="b"/>
                <a:pathLst>
                  <a:path w="2468" h="3450" extrusionOk="0">
                    <a:moveTo>
                      <a:pt x="1821" y="0"/>
                    </a:moveTo>
                    <a:cubicBezTo>
                      <a:pt x="1779" y="0"/>
                      <a:pt x="1729" y="11"/>
                      <a:pt x="1672" y="28"/>
                    </a:cubicBezTo>
                    <a:cubicBezTo>
                      <a:pt x="1134" y="128"/>
                      <a:pt x="577" y="247"/>
                      <a:pt x="40" y="346"/>
                    </a:cubicBezTo>
                    <a:cubicBezTo>
                      <a:pt x="20" y="366"/>
                      <a:pt x="20" y="386"/>
                      <a:pt x="1" y="406"/>
                    </a:cubicBezTo>
                    <a:cubicBezTo>
                      <a:pt x="200" y="1401"/>
                      <a:pt x="339" y="2395"/>
                      <a:pt x="458" y="3390"/>
                    </a:cubicBezTo>
                    <a:cubicBezTo>
                      <a:pt x="478" y="3410"/>
                      <a:pt x="498" y="3430"/>
                      <a:pt x="498" y="3450"/>
                    </a:cubicBezTo>
                    <a:cubicBezTo>
                      <a:pt x="975" y="3390"/>
                      <a:pt x="1453" y="3330"/>
                      <a:pt x="1930" y="3291"/>
                    </a:cubicBezTo>
                    <a:cubicBezTo>
                      <a:pt x="2447" y="3231"/>
                      <a:pt x="2467" y="3231"/>
                      <a:pt x="2408" y="2734"/>
                    </a:cubicBezTo>
                    <a:cubicBezTo>
                      <a:pt x="2328" y="1898"/>
                      <a:pt x="2189" y="1063"/>
                      <a:pt x="2030" y="247"/>
                    </a:cubicBezTo>
                    <a:cubicBezTo>
                      <a:pt x="1987" y="64"/>
                      <a:pt x="1925" y="0"/>
                      <a:pt x="1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6"/>
              <p:cNvSpPr/>
              <p:nvPr/>
            </p:nvSpPr>
            <p:spPr>
              <a:xfrm>
                <a:off x="4517275" y="3446975"/>
                <a:ext cx="54725" cy="82225"/>
              </a:xfrm>
              <a:custGeom>
                <a:avLst/>
                <a:gdLst/>
                <a:ahLst/>
                <a:cxnLst/>
                <a:rect l="l" t="t" r="r" b="b"/>
                <a:pathLst>
                  <a:path w="2189" h="3289" extrusionOk="0">
                    <a:moveTo>
                      <a:pt x="199" y="1"/>
                    </a:moveTo>
                    <a:cubicBezTo>
                      <a:pt x="199" y="21"/>
                      <a:pt x="179" y="21"/>
                      <a:pt x="159" y="40"/>
                    </a:cubicBezTo>
                    <a:cubicBezTo>
                      <a:pt x="119" y="936"/>
                      <a:pt x="139" y="1831"/>
                      <a:pt x="20" y="2726"/>
                    </a:cubicBezTo>
                    <a:cubicBezTo>
                      <a:pt x="0" y="2825"/>
                      <a:pt x="20" y="2945"/>
                      <a:pt x="0" y="3044"/>
                    </a:cubicBezTo>
                    <a:cubicBezTo>
                      <a:pt x="20" y="3044"/>
                      <a:pt x="40" y="3064"/>
                      <a:pt x="40" y="3084"/>
                    </a:cubicBezTo>
                    <a:cubicBezTo>
                      <a:pt x="617" y="3144"/>
                      <a:pt x="1174" y="3203"/>
                      <a:pt x="1751" y="3283"/>
                    </a:cubicBezTo>
                    <a:cubicBezTo>
                      <a:pt x="1773" y="3286"/>
                      <a:pt x="1794" y="3288"/>
                      <a:pt x="1814" y="3288"/>
                    </a:cubicBezTo>
                    <a:cubicBezTo>
                      <a:pt x="2016" y="3288"/>
                      <a:pt x="2049" y="3108"/>
                      <a:pt x="2049" y="2945"/>
                    </a:cubicBezTo>
                    <a:cubicBezTo>
                      <a:pt x="2089" y="2050"/>
                      <a:pt x="2188" y="1174"/>
                      <a:pt x="2168" y="259"/>
                    </a:cubicBezTo>
                    <a:cubicBezTo>
                      <a:pt x="2149" y="80"/>
                      <a:pt x="2109" y="1"/>
                      <a:pt x="1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6"/>
              <p:cNvSpPr/>
              <p:nvPr/>
            </p:nvSpPr>
            <p:spPr>
              <a:xfrm>
                <a:off x="2960175" y="3446975"/>
                <a:ext cx="54225" cy="82175"/>
              </a:xfrm>
              <a:custGeom>
                <a:avLst/>
                <a:gdLst/>
                <a:ahLst/>
                <a:cxnLst/>
                <a:rect l="l" t="t" r="r" b="b"/>
                <a:pathLst>
                  <a:path w="2169" h="3287" extrusionOk="0">
                    <a:moveTo>
                      <a:pt x="298" y="1"/>
                    </a:moveTo>
                    <a:cubicBezTo>
                      <a:pt x="80" y="1"/>
                      <a:pt x="20" y="80"/>
                      <a:pt x="20" y="279"/>
                    </a:cubicBezTo>
                    <a:cubicBezTo>
                      <a:pt x="0" y="936"/>
                      <a:pt x="40" y="1612"/>
                      <a:pt x="100" y="2268"/>
                    </a:cubicBezTo>
                    <a:cubicBezTo>
                      <a:pt x="119" y="2527"/>
                      <a:pt x="100" y="2786"/>
                      <a:pt x="139" y="3064"/>
                    </a:cubicBezTo>
                    <a:cubicBezTo>
                      <a:pt x="174" y="3221"/>
                      <a:pt x="255" y="3287"/>
                      <a:pt x="396" y="3287"/>
                    </a:cubicBezTo>
                    <a:cubicBezTo>
                      <a:pt x="415" y="3287"/>
                      <a:pt x="436" y="3285"/>
                      <a:pt x="458" y="3283"/>
                    </a:cubicBezTo>
                    <a:cubicBezTo>
                      <a:pt x="1015" y="3164"/>
                      <a:pt x="1572" y="3164"/>
                      <a:pt x="2129" y="3084"/>
                    </a:cubicBezTo>
                    <a:cubicBezTo>
                      <a:pt x="2149" y="3064"/>
                      <a:pt x="2168" y="3044"/>
                      <a:pt x="2168" y="3044"/>
                    </a:cubicBezTo>
                    <a:cubicBezTo>
                      <a:pt x="2089" y="2149"/>
                      <a:pt x="2089" y="1254"/>
                      <a:pt x="2029" y="359"/>
                    </a:cubicBezTo>
                    <a:cubicBezTo>
                      <a:pt x="2009" y="259"/>
                      <a:pt x="2029" y="140"/>
                      <a:pt x="2029" y="40"/>
                    </a:cubicBezTo>
                    <a:cubicBezTo>
                      <a:pt x="2009" y="21"/>
                      <a:pt x="1989" y="21"/>
                      <a:pt x="1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6"/>
              <p:cNvSpPr/>
              <p:nvPr/>
            </p:nvSpPr>
            <p:spPr>
              <a:xfrm>
                <a:off x="3139700" y="3446725"/>
                <a:ext cx="54725" cy="63925"/>
              </a:xfrm>
              <a:custGeom>
                <a:avLst/>
                <a:gdLst/>
                <a:ahLst/>
                <a:cxnLst/>
                <a:rect l="l" t="t" r="r" b="b"/>
                <a:pathLst>
                  <a:path w="2189" h="2557" extrusionOk="0">
                    <a:moveTo>
                      <a:pt x="1055" y="1"/>
                    </a:moveTo>
                    <a:cubicBezTo>
                      <a:pt x="731" y="1"/>
                      <a:pt x="408" y="11"/>
                      <a:pt x="80" y="31"/>
                    </a:cubicBezTo>
                    <a:cubicBezTo>
                      <a:pt x="0" y="607"/>
                      <a:pt x="120" y="1184"/>
                      <a:pt x="140" y="1741"/>
                    </a:cubicBezTo>
                    <a:cubicBezTo>
                      <a:pt x="140" y="2000"/>
                      <a:pt x="80" y="2298"/>
                      <a:pt x="239" y="2557"/>
                    </a:cubicBezTo>
                    <a:cubicBezTo>
                      <a:pt x="876" y="2497"/>
                      <a:pt x="1532" y="2457"/>
                      <a:pt x="2189" y="2338"/>
                    </a:cubicBezTo>
                    <a:cubicBezTo>
                      <a:pt x="2109" y="1582"/>
                      <a:pt x="2149" y="806"/>
                      <a:pt x="2029" y="31"/>
                    </a:cubicBezTo>
                    <a:cubicBezTo>
                      <a:pt x="1701" y="11"/>
                      <a:pt x="1378" y="1"/>
                      <a:pt x="1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6"/>
              <p:cNvSpPr/>
              <p:nvPr/>
            </p:nvSpPr>
            <p:spPr>
              <a:xfrm>
                <a:off x="3188925" y="3389550"/>
                <a:ext cx="128825" cy="58450"/>
              </a:xfrm>
              <a:custGeom>
                <a:avLst/>
                <a:gdLst/>
                <a:ahLst/>
                <a:cxnLst/>
                <a:rect l="l" t="t" r="r" b="b"/>
                <a:pathLst>
                  <a:path w="5153" h="2338" extrusionOk="0">
                    <a:moveTo>
                      <a:pt x="441" y="1"/>
                    </a:moveTo>
                    <a:cubicBezTo>
                      <a:pt x="367" y="1"/>
                      <a:pt x="293" y="4"/>
                      <a:pt x="220" y="10"/>
                    </a:cubicBezTo>
                    <a:cubicBezTo>
                      <a:pt x="80" y="229"/>
                      <a:pt x="140" y="467"/>
                      <a:pt x="140" y="706"/>
                    </a:cubicBezTo>
                    <a:cubicBezTo>
                      <a:pt x="100" y="1243"/>
                      <a:pt x="1" y="1780"/>
                      <a:pt x="60" y="2318"/>
                    </a:cubicBezTo>
                    <a:cubicBezTo>
                      <a:pt x="180" y="2318"/>
                      <a:pt x="279" y="2337"/>
                      <a:pt x="399" y="2337"/>
                    </a:cubicBezTo>
                    <a:lnTo>
                      <a:pt x="5073" y="2337"/>
                    </a:lnTo>
                    <a:lnTo>
                      <a:pt x="5073" y="2298"/>
                    </a:lnTo>
                    <a:cubicBezTo>
                      <a:pt x="5073" y="1681"/>
                      <a:pt x="5093" y="1064"/>
                      <a:pt x="5153" y="467"/>
                    </a:cubicBezTo>
                    <a:cubicBezTo>
                      <a:pt x="4596" y="388"/>
                      <a:pt x="4019" y="368"/>
                      <a:pt x="3442" y="288"/>
                    </a:cubicBezTo>
                    <a:cubicBezTo>
                      <a:pt x="2826" y="229"/>
                      <a:pt x="2209" y="149"/>
                      <a:pt x="1592" y="109"/>
                    </a:cubicBezTo>
                    <a:cubicBezTo>
                      <a:pt x="1209" y="76"/>
                      <a:pt x="825"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6"/>
              <p:cNvSpPr/>
              <p:nvPr/>
            </p:nvSpPr>
            <p:spPr>
              <a:xfrm>
                <a:off x="3144175" y="3321650"/>
                <a:ext cx="59200" cy="67675"/>
              </a:xfrm>
              <a:custGeom>
                <a:avLst/>
                <a:gdLst/>
                <a:ahLst/>
                <a:cxnLst/>
                <a:rect l="l" t="t" r="r" b="b"/>
                <a:pathLst>
                  <a:path w="2368" h="2707" extrusionOk="0">
                    <a:moveTo>
                      <a:pt x="418" y="1"/>
                    </a:moveTo>
                    <a:cubicBezTo>
                      <a:pt x="299" y="478"/>
                      <a:pt x="199" y="975"/>
                      <a:pt x="140" y="1473"/>
                    </a:cubicBezTo>
                    <a:cubicBezTo>
                      <a:pt x="100" y="1811"/>
                      <a:pt x="0" y="2149"/>
                      <a:pt x="60" y="2507"/>
                    </a:cubicBezTo>
                    <a:cubicBezTo>
                      <a:pt x="279" y="2587"/>
                      <a:pt x="518" y="2587"/>
                      <a:pt x="736" y="2607"/>
                    </a:cubicBezTo>
                    <a:cubicBezTo>
                      <a:pt x="1154" y="2666"/>
                      <a:pt x="1572" y="2686"/>
                      <a:pt x="2010" y="2706"/>
                    </a:cubicBezTo>
                    <a:cubicBezTo>
                      <a:pt x="2109" y="1930"/>
                      <a:pt x="2208" y="1154"/>
                      <a:pt x="2368" y="399"/>
                    </a:cubicBezTo>
                    <a:cubicBezTo>
                      <a:pt x="1711" y="259"/>
                      <a:pt x="1075"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5" name="Google Shape;3455;p36"/>
            <p:cNvSpPr/>
            <p:nvPr/>
          </p:nvSpPr>
          <p:spPr>
            <a:xfrm>
              <a:off x="2312995" y="1537925"/>
              <a:ext cx="863100" cy="86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36"/>
          <p:cNvGrpSpPr/>
          <p:nvPr/>
        </p:nvGrpSpPr>
        <p:grpSpPr>
          <a:xfrm>
            <a:off x="4060753" y="1421661"/>
            <a:ext cx="1097330" cy="1097236"/>
            <a:chOff x="2195914" y="1421661"/>
            <a:chExt cx="1097330" cy="1097236"/>
          </a:xfrm>
        </p:grpSpPr>
        <p:grpSp>
          <p:nvGrpSpPr>
            <p:cNvPr id="3457" name="Google Shape;3457;p36"/>
            <p:cNvGrpSpPr/>
            <p:nvPr/>
          </p:nvGrpSpPr>
          <p:grpSpPr>
            <a:xfrm>
              <a:off x="2195914" y="1421661"/>
              <a:ext cx="1097330" cy="1097236"/>
              <a:chOff x="2960175" y="2642325"/>
              <a:chExt cx="1611825" cy="1608850"/>
            </a:xfrm>
          </p:grpSpPr>
          <p:sp>
            <p:nvSpPr>
              <p:cNvPr id="3458" name="Google Shape;3458;p36"/>
              <p:cNvSpPr/>
              <p:nvPr/>
            </p:nvSpPr>
            <p:spPr>
              <a:xfrm>
                <a:off x="2977075" y="3446975"/>
                <a:ext cx="1578000" cy="804200"/>
              </a:xfrm>
              <a:custGeom>
                <a:avLst/>
                <a:gdLst/>
                <a:ahLst/>
                <a:cxnLst/>
                <a:rect l="l" t="t" r="r" b="b"/>
                <a:pathLst>
                  <a:path w="63120" h="32168" extrusionOk="0">
                    <a:moveTo>
                      <a:pt x="9538" y="6960"/>
                    </a:moveTo>
                    <a:cubicBezTo>
                      <a:pt x="9613" y="6960"/>
                      <a:pt x="9631" y="7029"/>
                      <a:pt x="9648" y="7082"/>
                    </a:cubicBezTo>
                    <a:cubicBezTo>
                      <a:pt x="9847" y="7719"/>
                      <a:pt x="10066" y="8336"/>
                      <a:pt x="10325" y="8932"/>
                    </a:cubicBezTo>
                    <a:cubicBezTo>
                      <a:pt x="10365" y="9012"/>
                      <a:pt x="10384" y="9072"/>
                      <a:pt x="10265" y="9131"/>
                    </a:cubicBezTo>
                    <a:cubicBezTo>
                      <a:pt x="9748" y="9350"/>
                      <a:pt x="9251" y="9569"/>
                      <a:pt x="8733" y="9788"/>
                    </a:cubicBezTo>
                    <a:cubicBezTo>
                      <a:pt x="8705" y="9802"/>
                      <a:pt x="8681" y="9808"/>
                      <a:pt x="8661" y="9808"/>
                    </a:cubicBezTo>
                    <a:cubicBezTo>
                      <a:pt x="8596" y="9808"/>
                      <a:pt x="8569" y="9744"/>
                      <a:pt x="8554" y="9668"/>
                    </a:cubicBezTo>
                    <a:cubicBezTo>
                      <a:pt x="8296" y="9012"/>
                      <a:pt x="8017" y="8336"/>
                      <a:pt x="7818" y="7659"/>
                    </a:cubicBezTo>
                    <a:cubicBezTo>
                      <a:pt x="7778" y="7540"/>
                      <a:pt x="7798" y="7480"/>
                      <a:pt x="7918" y="7460"/>
                    </a:cubicBezTo>
                    <a:cubicBezTo>
                      <a:pt x="8435" y="7301"/>
                      <a:pt x="8952" y="7142"/>
                      <a:pt x="9469" y="6983"/>
                    </a:cubicBezTo>
                    <a:cubicBezTo>
                      <a:pt x="9469" y="6963"/>
                      <a:pt x="9489" y="6963"/>
                      <a:pt x="9509" y="6963"/>
                    </a:cubicBezTo>
                    <a:cubicBezTo>
                      <a:pt x="9520" y="6961"/>
                      <a:pt x="9530" y="6960"/>
                      <a:pt x="9538" y="6960"/>
                    </a:cubicBezTo>
                    <a:close/>
                    <a:moveTo>
                      <a:pt x="51741" y="11260"/>
                    </a:moveTo>
                    <a:cubicBezTo>
                      <a:pt x="51920" y="11359"/>
                      <a:pt x="52119" y="11479"/>
                      <a:pt x="52318" y="11578"/>
                    </a:cubicBezTo>
                    <a:cubicBezTo>
                      <a:pt x="52597" y="11737"/>
                      <a:pt x="52855" y="11896"/>
                      <a:pt x="53134" y="12036"/>
                    </a:cubicBezTo>
                    <a:cubicBezTo>
                      <a:pt x="53273" y="12115"/>
                      <a:pt x="53333" y="12175"/>
                      <a:pt x="53253" y="12334"/>
                    </a:cubicBezTo>
                    <a:cubicBezTo>
                      <a:pt x="52915" y="12911"/>
                      <a:pt x="52557" y="13488"/>
                      <a:pt x="52179" y="14045"/>
                    </a:cubicBezTo>
                    <a:cubicBezTo>
                      <a:pt x="52133" y="14138"/>
                      <a:pt x="52073" y="14190"/>
                      <a:pt x="52000" y="14190"/>
                    </a:cubicBezTo>
                    <a:cubicBezTo>
                      <a:pt x="51947" y="14190"/>
                      <a:pt x="51887" y="14163"/>
                      <a:pt x="51821" y="14105"/>
                    </a:cubicBezTo>
                    <a:cubicBezTo>
                      <a:pt x="51443" y="13826"/>
                      <a:pt x="51025" y="13548"/>
                      <a:pt x="50627" y="13269"/>
                    </a:cubicBezTo>
                    <a:cubicBezTo>
                      <a:pt x="50508" y="13189"/>
                      <a:pt x="50488" y="13150"/>
                      <a:pt x="50568" y="13010"/>
                    </a:cubicBezTo>
                    <a:cubicBezTo>
                      <a:pt x="50926" y="12473"/>
                      <a:pt x="51264" y="11916"/>
                      <a:pt x="51602" y="11379"/>
                    </a:cubicBezTo>
                    <a:cubicBezTo>
                      <a:pt x="51642" y="11320"/>
                      <a:pt x="51662" y="11260"/>
                      <a:pt x="51741" y="11260"/>
                    </a:cubicBezTo>
                    <a:close/>
                    <a:moveTo>
                      <a:pt x="11401" y="11272"/>
                    </a:moveTo>
                    <a:cubicBezTo>
                      <a:pt x="11459" y="11272"/>
                      <a:pt x="11502" y="11308"/>
                      <a:pt x="11538" y="11379"/>
                    </a:cubicBezTo>
                    <a:cubicBezTo>
                      <a:pt x="11837" y="11956"/>
                      <a:pt x="12195" y="12473"/>
                      <a:pt x="12533" y="13010"/>
                    </a:cubicBezTo>
                    <a:cubicBezTo>
                      <a:pt x="12593" y="13110"/>
                      <a:pt x="12632" y="13170"/>
                      <a:pt x="12513" y="13249"/>
                    </a:cubicBezTo>
                    <a:cubicBezTo>
                      <a:pt x="12055" y="13567"/>
                      <a:pt x="11598" y="13886"/>
                      <a:pt x="11160" y="14184"/>
                    </a:cubicBezTo>
                    <a:cubicBezTo>
                      <a:pt x="11140" y="14204"/>
                      <a:pt x="11101" y="14224"/>
                      <a:pt x="11081" y="14224"/>
                    </a:cubicBezTo>
                    <a:cubicBezTo>
                      <a:pt x="11041" y="14204"/>
                      <a:pt x="11021" y="14164"/>
                      <a:pt x="11001" y="14124"/>
                    </a:cubicBezTo>
                    <a:cubicBezTo>
                      <a:pt x="10583" y="13548"/>
                      <a:pt x="10205" y="12931"/>
                      <a:pt x="9867" y="12314"/>
                    </a:cubicBezTo>
                    <a:cubicBezTo>
                      <a:pt x="9788" y="12195"/>
                      <a:pt x="9808" y="12115"/>
                      <a:pt x="9927" y="12036"/>
                    </a:cubicBezTo>
                    <a:cubicBezTo>
                      <a:pt x="10384" y="11817"/>
                      <a:pt x="10822" y="11578"/>
                      <a:pt x="11260" y="11320"/>
                    </a:cubicBezTo>
                    <a:cubicBezTo>
                      <a:pt x="11315" y="11288"/>
                      <a:pt x="11362" y="11272"/>
                      <a:pt x="11401" y="11272"/>
                    </a:cubicBezTo>
                    <a:close/>
                    <a:moveTo>
                      <a:pt x="8526" y="9963"/>
                    </a:moveTo>
                    <a:cubicBezTo>
                      <a:pt x="8610" y="9963"/>
                      <a:pt x="8662" y="10017"/>
                      <a:pt x="8713" y="10146"/>
                    </a:cubicBezTo>
                    <a:cubicBezTo>
                      <a:pt x="8972" y="10782"/>
                      <a:pt x="9310" y="11379"/>
                      <a:pt x="9629" y="11996"/>
                    </a:cubicBezTo>
                    <a:cubicBezTo>
                      <a:pt x="9688" y="12135"/>
                      <a:pt x="9648" y="12155"/>
                      <a:pt x="9549" y="12215"/>
                    </a:cubicBezTo>
                    <a:cubicBezTo>
                      <a:pt x="8435" y="12831"/>
                      <a:pt x="7321" y="13448"/>
                      <a:pt x="6187" y="14065"/>
                    </a:cubicBezTo>
                    <a:cubicBezTo>
                      <a:pt x="5928" y="14224"/>
                      <a:pt x="5670" y="14363"/>
                      <a:pt x="5411" y="14502"/>
                    </a:cubicBezTo>
                    <a:cubicBezTo>
                      <a:pt x="5352" y="14542"/>
                      <a:pt x="5272" y="14582"/>
                      <a:pt x="5212" y="14602"/>
                    </a:cubicBezTo>
                    <a:cubicBezTo>
                      <a:pt x="5202" y="14604"/>
                      <a:pt x="5192" y="14605"/>
                      <a:pt x="5183" y="14605"/>
                    </a:cubicBezTo>
                    <a:cubicBezTo>
                      <a:pt x="5108" y="14605"/>
                      <a:pt x="5089" y="14538"/>
                      <a:pt x="5053" y="14502"/>
                    </a:cubicBezTo>
                    <a:cubicBezTo>
                      <a:pt x="4715" y="13906"/>
                      <a:pt x="4417" y="13289"/>
                      <a:pt x="4138" y="12672"/>
                    </a:cubicBezTo>
                    <a:cubicBezTo>
                      <a:pt x="4039" y="12493"/>
                      <a:pt x="3979" y="12294"/>
                      <a:pt x="3899" y="12115"/>
                    </a:cubicBezTo>
                    <a:cubicBezTo>
                      <a:pt x="3800" y="11976"/>
                      <a:pt x="3880" y="11916"/>
                      <a:pt x="3999" y="11857"/>
                    </a:cubicBezTo>
                    <a:cubicBezTo>
                      <a:pt x="5471" y="11240"/>
                      <a:pt x="6923" y="10623"/>
                      <a:pt x="8355" y="10007"/>
                    </a:cubicBezTo>
                    <a:cubicBezTo>
                      <a:pt x="8425" y="9979"/>
                      <a:pt x="8480" y="9963"/>
                      <a:pt x="8526" y="9963"/>
                    </a:cubicBezTo>
                    <a:close/>
                    <a:moveTo>
                      <a:pt x="49030" y="15103"/>
                    </a:moveTo>
                    <a:cubicBezTo>
                      <a:pt x="49070" y="15103"/>
                      <a:pt x="49111" y="15123"/>
                      <a:pt x="49155" y="15159"/>
                    </a:cubicBezTo>
                    <a:cubicBezTo>
                      <a:pt x="49553" y="15497"/>
                      <a:pt x="49951" y="15835"/>
                      <a:pt x="50329" y="16173"/>
                    </a:cubicBezTo>
                    <a:cubicBezTo>
                      <a:pt x="50369" y="16213"/>
                      <a:pt x="50409" y="16253"/>
                      <a:pt x="50428" y="16293"/>
                    </a:cubicBezTo>
                    <a:cubicBezTo>
                      <a:pt x="50329" y="16412"/>
                      <a:pt x="50249" y="16551"/>
                      <a:pt x="50150" y="16651"/>
                    </a:cubicBezTo>
                    <a:cubicBezTo>
                      <a:pt x="49732" y="17088"/>
                      <a:pt x="49314" y="17526"/>
                      <a:pt x="48897" y="17964"/>
                    </a:cubicBezTo>
                    <a:cubicBezTo>
                      <a:pt x="48845" y="18016"/>
                      <a:pt x="48798" y="18046"/>
                      <a:pt x="48754" y="18046"/>
                    </a:cubicBezTo>
                    <a:cubicBezTo>
                      <a:pt x="48714" y="18046"/>
                      <a:pt x="48676" y="18021"/>
                      <a:pt x="48638" y="17964"/>
                    </a:cubicBezTo>
                    <a:cubicBezTo>
                      <a:pt x="48340" y="17586"/>
                      <a:pt x="47982" y="17268"/>
                      <a:pt x="47643" y="16929"/>
                    </a:cubicBezTo>
                    <a:cubicBezTo>
                      <a:pt x="47504" y="16770"/>
                      <a:pt x="47445" y="16671"/>
                      <a:pt x="47643" y="16492"/>
                    </a:cubicBezTo>
                    <a:cubicBezTo>
                      <a:pt x="48081" y="16074"/>
                      <a:pt x="48499" y="15656"/>
                      <a:pt x="48877" y="15199"/>
                    </a:cubicBezTo>
                    <a:cubicBezTo>
                      <a:pt x="48932" y="15133"/>
                      <a:pt x="48980" y="15103"/>
                      <a:pt x="49030" y="15103"/>
                    </a:cubicBezTo>
                    <a:close/>
                    <a:moveTo>
                      <a:pt x="14101" y="15114"/>
                    </a:moveTo>
                    <a:cubicBezTo>
                      <a:pt x="14184" y="15114"/>
                      <a:pt x="14259" y="15193"/>
                      <a:pt x="14403" y="15358"/>
                    </a:cubicBezTo>
                    <a:cubicBezTo>
                      <a:pt x="14741" y="15776"/>
                      <a:pt x="15139" y="16134"/>
                      <a:pt x="15517" y="16531"/>
                    </a:cubicBezTo>
                    <a:cubicBezTo>
                      <a:pt x="15557" y="16571"/>
                      <a:pt x="15636" y="16611"/>
                      <a:pt x="15636" y="16691"/>
                    </a:cubicBezTo>
                    <a:cubicBezTo>
                      <a:pt x="15537" y="16810"/>
                      <a:pt x="15457" y="16929"/>
                      <a:pt x="15358" y="17049"/>
                    </a:cubicBezTo>
                    <a:cubicBezTo>
                      <a:pt x="15059" y="17367"/>
                      <a:pt x="14701" y="17645"/>
                      <a:pt x="14443" y="18004"/>
                    </a:cubicBezTo>
                    <a:cubicBezTo>
                      <a:pt x="14415" y="18041"/>
                      <a:pt x="14387" y="18056"/>
                      <a:pt x="14359" y="18056"/>
                    </a:cubicBezTo>
                    <a:cubicBezTo>
                      <a:pt x="14327" y="18056"/>
                      <a:pt x="14295" y="18035"/>
                      <a:pt x="14264" y="18004"/>
                    </a:cubicBezTo>
                    <a:cubicBezTo>
                      <a:pt x="13726" y="17486"/>
                      <a:pt x="13229" y="16929"/>
                      <a:pt x="12752" y="16392"/>
                    </a:cubicBezTo>
                    <a:cubicBezTo>
                      <a:pt x="12652" y="16273"/>
                      <a:pt x="12732" y="16213"/>
                      <a:pt x="12811" y="16154"/>
                    </a:cubicBezTo>
                    <a:cubicBezTo>
                      <a:pt x="13110" y="15895"/>
                      <a:pt x="13408" y="15636"/>
                      <a:pt x="13707" y="15378"/>
                    </a:cubicBezTo>
                    <a:cubicBezTo>
                      <a:pt x="13726" y="15358"/>
                      <a:pt x="13766" y="15358"/>
                      <a:pt x="13786" y="15318"/>
                    </a:cubicBezTo>
                    <a:cubicBezTo>
                      <a:pt x="13940" y="15183"/>
                      <a:pt x="14024" y="15114"/>
                      <a:pt x="14101" y="15114"/>
                    </a:cubicBezTo>
                    <a:close/>
                    <a:moveTo>
                      <a:pt x="11044" y="14374"/>
                    </a:moveTo>
                    <a:cubicBezTo>
                      <a:pt x="11091" y="14374"/>
                      <a:pt x="11125" y="14405"/>
                      <a:pt x="11160" y="14463"/>
                    </a:cubicBezTo>
                    <a:cubicBezTo>
                      <a:pt x="11558" y="15059"/>
                      <a:pt x="12016" y="15577"/>
                      <a:pt x="12473" y="16134"/>
                    </a:cubicBezTo>
                    <a:cubicBezTo>
                      <a:pt x="12573" y="16273"/>
                      <a:pt x="12533" y="16333"/>
                      <a:pt x="12433" y="16432"/>
                    </a:cubicBezTo>
                    <a:cubicBezTo>
                      <a:pt x="11419" y="17268"/>
                      <a:pt x="10424" y="18123"/>
                      <a:pt x="9449" y="18978"/>
                    </a:cubicBezTo>
                    <a:cubicBezTo>
                      <a:pt x="9231" y="19177"/>
                      <a:pt x="8992" y="19376"/>
                      <a:pt x="8753" y="19575"/>
                    </a:cubicBezTo>
                    <a:cubicBezTo>
                      <a:pt x="8713" y="19615"/>
                      <a:pt x="8694" y="19635"/>
                      <a:pt x="8674" y="19655"/>
                    </a:cubicBezTo>
                    <a:cubicBezTo>
                      <a:pt x="8594" y="19655"/>
                      <a:pt x="8574" y="19615"/>
                      <a:pt x="8554" y="19575"/>
                    </a:cubicBezTo>
                    <a:cubicBezTo>
                      <a:pt x="7958" y="18919"/>
                      <a:pt x="7440" y="18202"/>
                      <a:pt x="6923" y="17486"/>
                    </a:cubicBezTo>
                    <a:cubicBezTo>
                      <a:pt x="6824" y="17367"/>
                      <a:pt x="6804" y="17287"/>
                      <a:pt x="6963" y="17188"/>
                    </a:cubicBezTo>
                    <a:cubicBezTo>
                      <a:pt x="8077" y="16412"/>
                      <a:pt x="9191" y="15616"/>
                      <a:pt x="10325" y="14841"/>
                    </a:cubicBezTo>
                    <a:cubicBezTo>
                      <a:pt x="10524" y="14701"/>
                      <a:pt x="10723" y="14562"/>
                      <a:pt x="10922" y="14423"/>
                    </a:cubicBezTo>
                    <a:cubicBezTo>
                      <a:pt x="10971" y="14390"/>
                      <a:pt x="11011" y="14374"/>
                      <a:pt x="11044" y="14374"/>
                    </a:cubicBezTo>
                    <a:close/>
                    <a:moveTo>
                      <a:pt x="52088" y="14386"/>
                    </a:moveTo>
                    <a:cubicBezTo>
                      <a:pt x="52137" y="14386"/>
                      <a:pt x="52190" y="14411"/>
                      <a:pt x="52259" y="14463"/>
                    </a:cubicBezTo>
                    <a:cubicBezTo>
                      <a:pt x="53552" y="15378"/>
                      <a:pt x="54864" y="16293"/>
                      <a:pt x="56177" y="17188"/>
                    </a:cubicBezTo>
                    <a:cubicBezTo>
                      <a:pt x="56337" y="17287"/>
                      <a:pt x="56277" y="17387"/>
                      <a:pt x="56197" y="17486"/>
                    </a:cubicBezTo>
                    <a:cubicBezTo>
                      <a:pt x="55660" y="18183"/>
                      <a:pt x="55163" y="18919"/>
                      <a:pt x="54566" y="19575"/>
                    </a:cubicBezTo>
                    <a:cubicBezTo>
                      <a:pt x="54546" y="19615"/>
                      <a:pt x="54526" y="19655"/>
                      <a:pt x="54467" y="19655"/>
                    </a:cubicBezTo>
                    <a:cubicBezTo>
                      <a:pt x="54327" y="19555"/>
                      <a:pt x="54208" y="19436"/>
                      <a:pt x="54069" y="19336"/>
                    </a:cubicBezTo>
                    <a:cubicBezTo>
                      <a:pt x="52975" y="18401"/>
                      <a:pt x="51900" y="17466"/>
                      <a:pt x="50806" y="16531"/>
                    </a:cubicBezTo>
                    <a:cubicBezTo>
                      <a:pt x="50528" y="16293"/>
                      <a:pt x="50528" y="16253"/>
                      <a:pt x="50786" y="15974"/>
                    </a:cubicBezTo>
                    <a:cubicBezTo>
                      <a:pt x="51184" y="15517"/>
                      <a:pt x="51562" y="15040"/>
                      <a:pt x="51900" y="14522"/>
                    </a:cubicBezTo>
                    <a:cubicBezTo>
                      <a:pt x="51969" y="14431"/>
                      <a:pt x="52024" y="14386"/>
                      <a:pt x="52088" y="14386"/>
                    </a:cubicBezTo>
                    <a:close/>
                    <a:moveTo>
                      <a:pt x="21485" y="20749"/>
                    </a:moveTo>
                    <a:cubicBezTo>
                      <a:pt x="21604" y="20789"/>
                      <a:pt x="21703" y="20828"/>
                      <a:pt x="21823" y="20868"/>
                    </a:cubicBezTo>
                    <a:cubicBezTo>
                      <a:pt x="22300" y="21107"/>
                      <a:pt x="22778" y="21326"/>
                      <a:pt x="23275" y="21505"/>
                    </a:cubicBezTo>
                    <a:cubicBezTo>
                      <a:pt x="23514" y="21564"/>
                      <a:pt x="23514" y="21684"/>
                      <a:pt x="23434" y="21883"/>
                    </a:cubicBezTo>
                    <a:cubicBezTo>
                      <a:pt x="23275" y="22320"/>
                      <a:pt x="23096" y="22778"/>
                      <a:pt x="22937" y="23215"/>
                    </a:cubicBezTo>
                    <a:cubicBezTo>
                      <a:pt x="22909" y="23313"/>
                      <a:pt x="22862" y="23362"/>
                      <a:pt x="22795" y="23362"/>
                    </a:cubicBezTo>
                    <a:cubicBezTo>
                      <a:pt x="22766" y="23362"/>
                      <a:pt x="22734" y="23353"/>
                      <a:pt x="22698" y="23335"/>
                    </a:cubicBezTo>
                    <a:cubicBezTo>
                      <a:pt x="22022" y="23056"/>
                      <a:pt x="21365" y="22818"/>
                      <a:pt x="20729" y="22479"/>
                    </a:cubicBezTo>
                    <a:cubicBezTo>
                      <a:pt x="20609" y="22420"/>
                      <a:pt x="20609" y="22360"/>
                      <a:pt x="20649" y="22280"/>
                    </a:cubicBezTo>
                    <a:cubicBezTo>
                      <a:pt x="20888" y="21803"/>
                      <a:pt x="21107" y="21346"/>
                      <a:pt x="21345" y="20868"/>
                    </a:cubicBezTo>
                    <a:cubicBezTo>
                      <a:pt x="21365" y="20808"/>
                      <a:pt x="21405" y="20749"/>
                      <a:pt x="21485" y="20749"/>
                    </a:cubicBezTo>
                    <a:close/>
                    <a:moveTo>
                      <a:pt x="14363" y="18215"/>
                    </a:moveTo>
                    <a:cubicBezTo>
                      <a:pt x="14403" y="18215"/>
                      <a:pt x="14446" y="18235"/>
                      <a:pt x="14502" y="18282"/>
                    </a:cubicBezTo>
                    <a:cubicBezTo>
                      <a:pt x="15019" y="18740"/>
                      <a:pt x="15497" y="19217"/>
                      <a:pt x="16054" y="19595"/>
                    </a:cubicBezTo>
                    <a:cubicBezTo>
                      <a:pt x="16193" y="19694"/>
                      <a:pt x="16233" y="19774"/>
                      <a:pt x="16114" y="19933"/>
                    </a:cubicBezTo>
                    <a:cubicBezTo>
                      <a:pt x="15457" y="20729"/>
                      <a:pt x="14840" y="21564"/>
                      <a:pt x="14204" y="22380"/>
                    </a:cubicBezTo>
                    <a:cubicBezTo>
                      <a:pt x="13886" y="22798"/>
                      <a:pt x="13567" y="23215"/>
                      <a:pt x="13229" y="23633"/>
                    </a:cubicBezTo>
                    <a:cubicBezTo>
                      <a:pt x="13169" y="23713"/>
                      <a:pt x="13130" y="23812"/>
                      <a:pt x="13030" y="23832"/>
                    </a:cubicBezTo>
                    <a:cubicBezTo>
                      <a:pt x="12851" y="23772"/>
                      <a:pt x="12712" y="23633"/>
                      <a:pt x="12573" y="23514"/>
                    </a:cubicBezTo>
                    <a:cubicBezTo>
                      <a:pt x="12016" y="23036"/>
                      <a:pt x="11479" y="22559"/>
                      <a:pt x="10941" y="22101"/>
                    </a:cubicBezTo>
                    <a:cubicBezTo>
                      <a:pt x="10782" y="21962"/>
                      <a:pt x="10802" y="21863"/>
                      <a:pt x="10941" y="21723"/>
                    </a:cubicBezTo>
                    <a:cubicBezTo>
                      <a:pt x="11837" y="20808"/>
                      <a:pt x="12692" y="19873"/>
                      <a:pt x="13587" y="18958"/>
                    </a:cubicBezTo>
                    <a:cubicBezTo>
                      <a:pt x="13806" y="18740"/>
                      <a:pt x="13985" y="18501"/>
                      <a:pt x="14224" y="18282"/>
                    </a:cubicBezTo>
                    <a:cubicBezTo>
                      <a:pt x="14276" y="18240"/>
                      <a:pt x="14318" y="18215"/>
                      <a:pt x="14363" y="18215"/>
                    </a:cubicBezTo>
                    <a:close/>
                    <a:moveTo>
                      <a:pt x="37182" y="22355"/>
                    </a:moveTo>
                    <a:cubicBezTo>
                      <a:pt x="37273" y="22355"/>
                      <a:pt x="37306" y="22397"/>
                      <a:pt x="37339" y="22479"/>
                    </a:cubicBezTo>
                    <a:cubicBezTo>
                      <a:pt x="37458" y="22997"/>
                      <a:pt x="37598" y="23514"/>
                      <a:pt x="37737" y="24031"/>
                    </a:cubicBezTo>
                    <a:cubicBezTo>
                      <a:pt x="37757" y="24150"/>
                      <a:pt x="37717" y="24190"/>
                      <a:pt x="37618" y="24210"/>
                    </a:cubicBezTo>
                    <a:cubicBezTo>
                      <a:pt x="36921" y="24409"/>
                      <a:pt x="36205" y="24508"/>
                      <a:pt x="35509" y="24668"/>
                    </a:cubicBezTo>
                    <a:cubicBezTo>
                      <a:pt x="35496" y="24671"/>
                      <a:pt x="35482" y="24673"/>
                      <a:pt x="35469" y="24673"/>
                    </a:cubicBezTo>
                    <a:cubicBezTo>
                      <a:pt x="35404" y="24673"/>
                      <a:pt x="35346" y="24631"/>
                      <a:pt x="35330" y="24548"/>
                    </a:cubicBezTo>
                    <a:cubicBezTo>
                      <a:pt x="35250" y="24011"/>
                      <a:pt x="35171" y="23474"/>
                      <a:pt x="35071" y="22917"/>
                    </a:cubicBezTo>
                    <a:cubicBezTo>
                      <a:pt x="35071" y="22837"/>
                      <a:pt x="35131" y="22778"/>
                      <a:pt x="35250" y="22738"/>
                    </a:cubicBezTo>
                    <a:cubicBezTo>
                      <a:pt x="35867" y="22619"/>
                      <a:pt x="36504" y="22499"/>
                      <a:pt x="37120" y="22360"/>
                    </a:cubicBezTo>
                    <a:cubicBezTo>
                      <a:pt x="37143" y="22357"/>
                      <a:pt x="37164" y="22355"/>
                      <a:pt x="37182" y="22355"/>
                    </a:cubicBezTo>
                    <a:close/>
                    <a:moveTo>
                      <a:pt x="30377" y="22997"/>
                    </a:moveTo>
                    <a:cubicBezTo>
                      <a:pt x="30787" y="23022"/>
                      <a:pt x="31198" y="23065"/>
                      <a:pt x="31614" y="23065"/>
                    </a:cubicBezTo>
                    <a:cubicBezTo>
                      <a:pt x="31843" y="23065"/>
                      <a:pt x="32073" y="23052"/>
                      <a:pt x="32306" y="23017"/>
                    </a:cubicBezTo>
                    <a:cubicBezTo>
                      <a:pt x="32376" y="23005"/>
                      <a:pt x="32435" y="22999"/>
                      <a:pt x="32484" y="22999"/>
                    </a:cubicBezTo>
                    <a:cubicBezTo>
                      <a:pt x="32685" y="22999"/>
                      <a:pt x="32724" y="23106"/>
                      <a:pt x="32724" y="23394"/>
                    </a:cubicBezTo>
                    <a:cubicBezTo>
                      <a:pt x="32744" y="23832"/>
                      <a:pt x="32764" y="24250"/>
                      <a:pt x="32784" y="24668"/>
                    </a:cubicBezTo>
                    <a:cubicBezTo>
                      <a:pt x="32803" y="24886"/>
                      <a:pt x="32704" y="24926"/>
                      <a:pt x="32525" y="24946"/>
                    </a:cubicBezTo>
                    <a:cubicBezTo>
                      <a:pt x="32207" y="24966"/>
                      <a:pt x="31893" y="24976"/>
                      <a:pt x="31583" y="24976"/>
                    </a:cubicBezTo>
                    <a:cubicBezTo>
                      <a:pt x="31272" y="24976"/>
                      <a:pt x="30963" y="24966"/>
                      <a:pt x="30655" y="24946"/>
                    </a:cubicBezTo>
                    <a:cubicBezTo>
                      <a:pt x="30416" y="24926"/>
                      <a:pt x="30337" y="24886"/>
                      <a:pt x="30337" y="24648"/>
                    </a:cubicBezTo>
                    <a:cubicBezTo>
                      <a:pt x="30337" y="24190"/>
                      <a:pt x="30436" y="23753"/>
                      <a:pt x="30396" y="23315"/>
                    </a:cubicBezTo>
                    <a:lnTo>
                      <a:pt x="30377" y="22997"/>
                    </a:lnTo>
                    <a:close/>
                    <a:moveTo>
                      <a:pt x="44719" y="21286"/>
                    </a:moveTo>
                    <a:cubicBezTo>
                      <a:pt x="44799" y="21286"/>
                      <a:pt x="44819" y="21346"/>
                      <a:pt x="44839" y="21385"/>
                    </a:cubicBezTo>
                    <a:cubicBezTo>
                      <a:pt x="45316" y="22141"/>
                      <a:pt x="45774" y="22877"/>
                      <a:pt x="46251" y="23633"/>
                    </a:cubicBezTo>
                    <a:cubicBezTo>
                      <a:pt x="46629" y="24250"/>
                      <a:pt x="47007" y="24886"/>
                      <a:pt x="47425" y="25503"/>
                    </a:cubicBezTo>
                    <a:cubicBezTo>
                      <a:pt x="47504" y="25642"/>
                      <a:pt x="47484" y="25682"/>
                      <a:pt x="47345" y="25762"/>
                    </a:cubicBezTo>
                    <a:cubicBezTo>
                      <a:pt x="46629" y="26199"/>
                      <a:pt x="45893" y="26617"/>
                      <a:pt x="45137" y="26995"/>
                    </a:cubicBezTo>
                    <a:cubicBezTo>
                      <a:pt x="45064" y="27038"/>
                      <a:pt x="45006" y="27056"/>
                      <a:pt x="44958" y="27056"/>
                    </a:cubicBezTo>
                    <a:cubicBezTo>
                      <a:pt x="44850" y="27056"/>
                      <a:pt x="44794" y="26960"/>
                      <a:pt x="44739" y="26836"/>
                    </a:cubicBezTo>
                    <a:cubicBezTo>
                      <a:pt x="44520" y="26319"/>
                      <a:pt x="44262" y="25841"/>
                      <a:pt x="44003" y="25344"/>
                    </a:cubicBezTo>
                    <a:cubicBezTo>
                      <a:pt x="43565" y="24449"/>
                      <a:pt x="43128" y="23554"/>
                      <a:pt x="42690" y="22658"/>
                    </a:cubicBezTo>
                    <a:cubicBezTo>
                      <a:pt x="42630" y="22539"/>
                      <a:pt x="42571" y="22440"/>
                      <a:pt x="42750" y="22360"/>
                    </a:cubicBezTo>
                    <a:cubicBezTo>
                      <a:pt x="43386" y="22062"/>
                      <a:pt x="44003" y="21704"/>
                      <a:pt x="44620" y="21326"/>
                    </a:cubicBezTo>
                    <a:cubicBezTo>
                      <a:pt x="44660" y="21306"/>
                      <a:pt x="44679" y="21306"/>
                      <a:pt x="44719" y="21286"/>
                    </a:cubicBezTo>
                    <a:close/>
                    <a:moveTo>
                      <a:pt x="35102" y="24756"/>
                    </a:moveTo>
                    <a:cubicBezTo>
                      <a:pt x="35252" y="24756"/>
                      <a:pt x="35337" y="24834"/>
                      <a:pt x="35370" y="25046"/>
                    </a:cubicBezTo>
                    <a:cubicBezTo>
                      <a:pt x="35509" y="26120"/>
                      <a:pt x="35708" y="27194"/>
                      <a:pt x="35847" y="28268"/>
                    </a:cubicBezTo>
                    <a:cubicBezTo>
                      <a:pt x="35927" y="28726"/>
                      <a:pt x="35966" y="29203"/>
                      <a:pt x="36066" y="29661"/>
                    </a:cubicBezTo>
                    <a:cubicBezTo>
                      <a:pt x="36106" y="29820"/>
                      <a:pt x="36006" y="29899"/>
                      <a:pt x="35867" y="29919"/>
                    </a:cubicBezTo>
                    <a:cubicBezTo>
                      <a:pt x="35370" y="29959"/>
                      <a:pt x="34892" y="30059"/>
                      <a:pt x="34395" y="30098"/>
                    </a:cubicBezTo>
                    <a:cubicBezTo>
                      <a:pt x="34276" y="30105"/>
                      <a:pt x="34156" y="30105"/>
                      <a:pt x="34041" y="30105"/>
                    </a:cubicBezTo>
                    <a:cubicBezTo>
                      <a:pt x="33809" y="30105"/>
                      <a:pt x="33593" y="30105"/>
                      <a:pt x="33420" y="30158"/>
                    </a:cubicBezTo>
                    <a:cubicBezTo>
                      <a:pt x="33362" y="30170"/>
                      <a:pt x="33313" y="30175"/>
                      <a:pt x="33272" y="30175"/>
                    </a:cubicBezTo>
                    <a:cubicBezTo>
                      <a:pt x="33101" y="30175"/>
                      <a:pt x="33062" y="30079"/>
                      <a:pt x="33062" y="29919"/>
                    </a:cubicBezTo>
                    <a:cubicBezTo>
                      <a:pt x="33042" y="29024"/>
                      <a:pt x="33022" y="28109"/>
                      <a:pt x="32963" y="27214"/>
                    </a:cubicBezTo>
                    <a:cubicBezTo>
                      <a:pt x="32923" y="26577"/>
                      <a:pt x="32883" y="25921"/>
                      <a:pt x="32863" y="25284"/>
                    </a:cubicBezTo>
                    <a:cubicBezTo>
                      <a:pt x="32843" y="25046"/>
                      <a:pt x="32903" y="24966"/>
                      <a:pt x="33162" y="24946"/>
                    </a:cubicBezTo>
                    <a:cubicBezTo>
                      <a:pt x="33778" y="24906"/>
                      <a:pt x="34395" y="24867"/>
                      <a:pt x="34992" y="24767"/>
                    </a:cubicBezTo>
                    <a:cubicBezTo>
                      <a:pt x="35032" y="24760"/>
                      <a:pt x="35069" y="24756"/>
                      <a:pt x="35102" y="24756"/>
                    </a:cubicBezTo>
                    <a:close/>
                    <a:moveTo>
                      <a:pt x="54606" y="1"/>
                    </a:moveTo>
                    <a:cubicBezTo>
                      <a:pt x="54586" y="21"/>
                      <a:pt x="54566" y="21"/>
                      <a:pt x="54566" y="40"/>
                    </a:cubicBezTo>
                    <a:cubicBezTo>
                      <a:pt x="54526" y="339"/>
                      <a:pt x="54487" y="617"/>
                      <a:pt x="54506" y="916"/>
                    </a:cubicBezTo>
                    <a:cubicBezTo>
                      <a:pt x="54546" y="1274"/>
                      <a:pt x="54467" y="1652"/>
                      <a:pt x="54447" y="2010"/>
                    </a:cubicBezTo>
                    <a:cubicBezTo>
                      <a:pt x="54447" y="2239"/>
                      <a:pt x="54412" y="2304"/>
                      <a:pt x="54261" y="2304"/>
                    </a:cubicBezTo>
                    <a:cubicBezTo>
                      <a:pt x="54215" y="2304"/>
                      <a:pt x="54158" y="2298"/>
                      <a:pt x="54089" y="2288"/>
                    </a:cubicBezTo>
                    <a:cubicBezTo>
                      <a:pt x="53532" y="2229"/>
                      <a:pt x="52995" y="2169"/>
                      <a:pt x="52457" y="2109"/>
                    </a:cubicBezTo>
                    <a:cubicBezTo>
                      <a:pt x="51801" y="2050"/>
                      <a:pt x="51164" y="1990"/>
                      <a:pt x="50528" y="1930"/>
                    </a:cubicBezTo>
                    <a:cubicBezTo>
                      <a:pt x="50170" y="1890"/>
                      <a:pt x="49832" y="1851"/>
                      <a:pt x="49474" y="1831"/>
                    </a:cubicBezTo>
                    <a:cubicBezTo>
                      <a:pt x="49414" y="2447"/>
                      <a:pt x="49314" y="3064"/>
                      <a:pt x="49195" y="3681"/>
                    </a:cubicBezTo>
                    <a:cubicBezTo>
                      <a:pt x="49832" y="3800"/>
                      <a:pt x="50409" y="3939"/>
                      <a:pt x="50985" y="4059"/>
                    </a:cubicBezTo>
                    <a:cubicBezTo>
                      <a:pt x="51920" y="4238"/>
                      <a:pt x="52835" y="4437"/>
                      <a:pt x="53770" y="4616"/>
                    </a:cubicBezTo>
                    <a:cubicBezTo>
                      <a:pt x="53969" y="4656"/>
                      <a:pt x="54069" y="4715"/>
                      <a:pt x="54009" y="4954"/>
                    </a:cubicBezTo>
                    <a:cubicBezTo>
                      <a:pt x="53870" y="5531"/>
                      <a:pt x="53711" y="6108"/>
                      <a:pt x="53552" y="6685"/>
                    </a:cubicBezTo>
                    <a:cubicBezTo>
                      <a:pt x="53525" y="6791"/>
                      <a:pt x="53490" y="6835"/>
                      <a:pt x="53422" y="6835"/>
                    </a:cubicBezTo>
                    <a:cubicBezTo>
                      <a:pt x="53388" y="6835"/>
                      <a:pt x="53346" y="6824"/>
                      <a:pt x="53293" y="6804"/>
                    </a:cubicBezTo>
                    <a:cubicBezTo>
                      <a:pt x="52219" y="6466"/>
                      <a:pt x="51145" y="6147"/>
                      <a:pt x="50070" y="5809"/>
                    </a:cubicBezTo>
                    <a:cubicBezTo>
                      <a:pt x="49633" y="5670"/>
                      <a:pt x="49195" y="5531"/>
                      <a:pt x="48757" y="5411"/>
                    </a:cubicBezTo>
                    <a:cubicBezTo>
                      <a:pt x="48559" y="6008"/>
                      <a:pt x="48340" y="6585"/>
                      <a:pt x="48101" y="7162"/>
                    </a:cubicBezTo>
                    <a:cubicBezTo>
                      <a:pt x="49295" y="7659"/>
                      <a:pt x="50488" y="8177"/>
                      <a:pt x="51702" y="8694"/>
                    </a:cubicBezTo>
                    <a:cubicBezTo>
                      <a:pt x="51960" y="8813"/>
                      <a:pt x="52199" y="8932"/>
                      <a:pt x="52477" y="9032"/>
                    </a:cubicBezTo>
                    <a:cubicBezTo>
                      <a:pt x="52617" y="9092"/>
                      <a:pt x="52656" y="9191"/>
                      <a:pt x="52577" y="9330"/>
                    </a:cubicBezTo>
                    <a:cubicBezTo>
                      <a:pt x="52298" y="9887"/>
                      <a:pt x="52020" y="10444"/>
                      <a:pt x="51761" y="11001"/>
                    </a:cubicBezTo>
                    <a:cubicBezTo>
                      <a:pt x="51720" y="11085"/>
                      <a:pt x="51673" y="11113"/>
                      <a:pt x="51620" y="11113"/>
                    </a:cubicBezTo>
                    <a:cubicBezTo>
                      <a:pt x="51572" y="11113"/>
                      <a:pt x="51520" y="11089"/>
                      <a:pt x="51463" y="11061"/>
                    </a:cubicBezTo>
                    <a:cubicBezTo>
                      <a:pt x="50707" y="10643"/>
                      <a:pt x="49971" y="10225"/>
                      <a:pt x="49235" y="9808"/>
                    </a:cubicBezTo>
                    <a:cubicBezTo>
                      <a:pt x="48618" y="9470"/>
                      <a:pt x="48021" y="9131"/>
                      <a:pt x="47405" y="8793"/>
                    </a:cubicBezTo>
                    <a:cubicBezTo>
                      <a:pt x="47365" y="8773"/>
                      <a:pt x="47345" y="8773"/>
                      <a:pt x="47305" y="8753"/>
                    </a:cubicBezTo>
                    <a:cubicBezTo>
                      <a:pt x="47007" y="9291"/>
                      <a:pt x="46669" y="9828"/>
                      <a:pt x="46311" y="10325"/>
                    </a:cubicBezTo>
                    <a:cubicBezTo>
                      <a:pt x="47166" y="10922"/>
                      <a:pt x="48002" y="11499"/>
                      <a:pt x="48857" y="12095"/>
                    </a:cubicBezTo>
                    <a:cubicBezTo>
                      <a:pt x="49314" y="12414"/>
                      <a:pt x="49792" y="12752"/>
                      <a:pt x="50269" y="13070"/>
                    </a:cubicBezTo>
                    <a:cubicBezTo>
                      <a:pt x="50389" y="13170"/>
                      <a:pt x="50349" y="13249"/>
                      <a:pt x="50269" y="13349"/>
                    </a:cubicBezTo>
                    <a:cubicBezTo>
                      <a:pt x="49931" y="13786"/>
                      <a:pt x="49593" y="14224"/>
                      <a:pt x="49255" y="14662"/>
                    </a:cubicBezTo>
                    <a:cubicBezTo>
                      <a:pt x="49235" y="14701"/>
                      <a:pt x="49195" y="14741"/>
                      <a:pt x="49175" y="14781"/>
                    </a:cubicBezTo>
                    <a:cubicBezTo>
                      <a:pt x="49124" y="14883"/>
                      <a:pt x="49073" y="14928"/>
                      <a:pt x="49013" y="14928"/>
                    </a:cubicBezTo>
                    <a:cubicBezTo>
                      <a:pt x="48957" y="14928"/>
                      <a:pt x="48894" y="14888"/>
                      <a:pt x="48817" y="14821"/>
                    </a:cubicBezTo>
                    <a:cubicBezTo>
                      <a:pt x="48141" y="14224"/>
                      <a:pt x="47445" y="13647"/>
                      <a:pt x="46768" y="13050"/>
                    </a:cubicBezTo>
                    <a:cubicBezTo>
                      <a:pt x="46251" y="12613"/>
                      <a:pt x="45734" y="12175"/>
                      <a:pt x="45236" y="11717"/>
                    </a:cubicBezTo>
                    <a:cubicBezTo>
                      <a:pt x="44819" y="12195"/>
                      <a:pt x="44401" y="12652"/>
                      <a:pt x="43943" y="13070"/>
                    </a:cubicBezTo>
                    <a:cubicBezTo>
                      <a:pt x="44620" y="13786"/>
                      <a:pt x="45316" y="14502"/>
                      <a:pt x="45972" y="15219"/>
                    </a:cubicBezTo>
                    <a:cubicBezTo>
                      <a:pt x="46370" y="15636"/>
                      <a:pt x="46768" y="16034"/>
                      <a:pt x="47166" y="16452"/>
                    </a:cubicBezTo>
                    <a:cubicBezTo>
                      <a:pt x="47285" y="16591"/>
                      <a:pt x="47365" y="16671"/>
                      <a:pt x="47186" y="16850"/>
                    </a:cubicBezTo>
                    <a:cubicBezTo>
                      <a:pt x="46728" y="17287"/>
                      <a:pt x="46251" y="17665"/>
                      <a:pt x="45793" y="18063"/>
                    </a:cubicBezTo>
                    <a:cubicBezTo>
                      <a:pt x="45654" y="18183"/>
                      <a:pt x="45634" y="18242"/>
                      <a:pt x="45754" y="18381"/>
                    </a:cubicBezTo>
                    <a:cubicBezTo>
                      <a:pt x="46052" y="18759"/>
                      <a:pt x="46350" y="19157"/>
                      <a:pt x="46649" y="19555"/>
                    </a:cubicBezTo>
                    <a:cubicBezTo>
                      <a:pt x="46748" y="19675"/>
                      <a:pt x="46788" y="19754"/>
                      <a:pt x="46629" y="19893"/>
                    </a:cubicBezTo>
                    <a:cubicBezTo>
                      <a:pt x="46072" y="20311"/>
                      <a:pt x="45495" y="20709"/>
                      <a:pt x="44918" y="21087"/>
                    </a:cubicBezTo>
                    <a:cubicBezTo>
                      <a:pt x="44881" y="21115"/>
                      <a:pt x="44847" y="21134"/>
                      <a:pt x="44815" y="21134"/>
                    </a:cubicBezTo>
                    <a:cubicBezTo>
                      <a:pt x="44778" y="21134"/>
                      <a:pt x="44741" y="21110"/>
                      <a:pt x="44699" y="21047"/>
                    </a:cubicBezTo>
                    <a:cubicBezTo>
                      <a:pt x="44441" y="20609"/>
                      <a:pt x="44162" y="20152"/>
                      <a:pt x="43884" y="19714"/>
                    </a:cubicBezTo>
                    <a:cubicBezTo>
                      <a:pt x="43764" y="19555"/>
                      <a:pt x="43844" y="19495"/>
                      <a:pt x="43963" y="19416"/>
                    </a:cubicBezTo>
                    <a:cubicBezTo>
                      <a:pt x="44461" y="19098"/>
                      <a:pt x="44958" y="18740"/>
                      <a:pt x="45455" y="18401"/>
                    </a:cubicBezTo>
                    <a:cubicBezTo>
                      <a:pt x="45634" y="18282"/>
                      <a:pt x="45654" y="18183"/>
                      <a:pt x="45515" y="18004"/>
                    </a:cubicBezTo>
                    <a:cubicBezTo>
                      <a:pt x="44958" y="17287"/>
                      <a:pt x="44401" y="16571"/>
                      <a:pt x="43844" y="15855"/>
                    </a:cubicBezTo>
                    <a:cubicBezTo>
                      <a:pt x="43426" y="15338"/>
                      <a:pt x="43028" y="14801"/>
                      <a:pt x="42630" y="14284"/>
                    </a:cubicBezTo>
                    <a:cubicBezTo>
                      <a:pt x="42611" y="14284"/>
                      <a:pt x="42611" y="14264"/>
                      <a:pt x="42591" y="14244"/>
                    </a:cubicBezTo>
                    <a:cubicBezTo>
                      <a:pt x="42093" y="14622"/>
                      <a:pt x="41576" y="14980"/>
                      <a:pt x="41059" y="15318"/>
                    </a:cubicBezTo>
                    <a:cubicBezTo>
                      <a:pt x="41656" y="16293"/>
                      <a:pt x="42272" y="17268"/>
                      <a:pt x="42889" y="18262"/>
                    </a:cubicBezTo>
                    <a:cubicBezTo>
                      <a:pt x="43128" y="18620"/>
                      <a:pt x="43327" y="18978"/>
                      <a:pt x="43585" y="19336"/>
                    </a:cubicBezTo>
                    <a:cubicBezTo>
                      <a:pt x="43705" y="19515"/>
                      <a:pt x="43645" y="19575"/>
                      <a:pt x="43486" y="19655"/>
                    </a:cubicBezTo>
                    <a:cubicBezTo>
                      <a:pt x="42929" y="19973"/>
                      <a:pt x="42392" y="20291"/>
                      <a:pt x="41835" y="20590"/>
                    </a:cubicBezTo>
                    <a:cubicBezTo>
                      <a:pt x="41676" y="20649"/>
                      <a:pt x="41696" y="20729"/>
                      <a:pt x="41755" y="20848"/>
                    </a:cubicBezTo>
                    <a:cubicBezTo>
                      <a:pt x="41974" y="21306"/>
                      <a:pt x="42213" y="21783"/>
                      <a:pt x="42451" y="22241"/>
                    </a:cubicBezTo>
                    <a:cubicBezTo>
                      <a:pt x="42511" y="22380"/>
                      <a:pt x="42511" y="22440"/>
                      <a:pt x="42352" y="22519"/>
                    </a:cubicBezTo>
                    <a:cubicBezTo>
                      <a:pt x="41755" y="22758"/>
                      <a:pt x="41158" y="23017"/>
                      <a:pt x="40562" y="23275"/>
                    </a:cubicBezTo>
                    <a:cubicBezTo>
                      <a:pt x="40482" y="23315"/>
                      <a:pt x="40411" y="23342"/>
                      <a:pt x="40351" y="23342"/>
                    </a:cubicBezTo>
                    <a:cubicBezTo>
                      <a:pt x="40260" y="23342"/>
                      <a:pt x="40191" y="23282"/>
                      <a:pt x="40144" y="23116"/>
                    </a:cubicBezTo>
                    <a:cubicBezTo>
                      <a:pt x="40005" y="22678"/>
                      <a:pt x="39826" y="22261"/>
                      <a:pt x="39647" y="21823"/>
                    </a:cubicBezTo>
                    <a:cubicBezTo>
                      <a:pt x="39627" y="21763"/>
                      <a:pt x="39627" y="21664"/>
                      <a:pt x="39547" y="21604"/>
                    </a:cubicBezTo>
                    <a:cubicBezTo>
                      <a:pt x="39090" y="21743"/>
                      <a:pt x="38632" y="21883"/>
                      <a:pt x="38175" y="22022"/>
                    </a:cubicBezTo>
                    <a:cubicBezTo>
                      <a:pt x="37956" y="22101"/>
                      <a:pt x="37737" y="22141"/>
                      <a:pt x="37518" y="22221"/>
                    </a:cubicBezTo>
                    <a:cubicBezTo>
                      <a:pt x="37479" y="22230"/>
                      <a:pt x="37448" y="22235"/>
                      <a:pt x="37422" y="22235"/>
                    </a:cubicBezTo>
                    <a:cubicBezTo>
                      <a:pt x="37340" y="22235"/>
                      <a:pt x="37309" y="22187"/>
                      <a:pt x="37279" y="22082"/>
                    </a:cubicBezTo>
                    <a:cubicBezTo>
                      <a:pt x="37021" y="21027"/>
                      <a:pt x="36742" y="19953"/>
                      <a:pt x="36464" y="18899"/>
                    </a:cubicBezTo>
                    <a:cubicBezTo>
                      <a:pt x="36344" y="18421"/>
                      <a:pt x="36225" y="17924"/>
                      <a:pt x="36086" y="17447"/>
                    </a:cubicBezTo>
                    <a:cubicBezTo>
                      <a:pt x="35489" y="17586"/>
                      <a:pt x="34872" y="17725"/>
                      <a:pt x="34256" y="17805"/>
                    </a:cubicBezTo>
                    <a:cubicBezTo>
                      <a:pt x="34375" y="18521"/>
                      <a:pt x="34474" y="19217"/>
                      <a:pt x="34574" y="19913"/>
                    </a:cubicBezTo>
                    <a:cubicBezTo>
                      <a:pt x="34693" y="20649"/>
                      <a:pt x="34813" y="21385"/>
                      <a:pt x="34912" y="22121"/>
                    </a:cubicBezTo>
                    <a:cubicBezTo>
                      <a:pt x="35012" y="22877"/>
                      <a:pt x="35151" y="22698"/>
                      <a:pt x="34375" y="22818"/>
                    </a:cubicBezTo>
                    <a:cubicBezTo>
                      <a:pt x="33917" y="22877"/>
                      <a:pt x="33460" y="22917"/>
                      <a:pt x="33002" y="22977"/>
                    </a:cubicBezTo>
                    <a:cubicBezTo>
                      <a:pt x="32979" y="22979"/>
                      <a:pt x="32956" y="22980"/>
                      <a:pt x="32935" y="22980"/>
                    </a:cubicBezTo>
                    <a:cubicBezTo>
                      <a:pt x="32781" y="22980"/>
                      <a:pt x="32704" y="22913"/>
                      <a:pt x="32704" y="22738"/>
                    </a:cubicBezTo>
                    <a:cubicBezTo>
                      <a:pt x="32704" y="22440"/>
                      <a:pt x="32684" y="22141"/>
                      <a:pt x="32664" y="21843"/>
                    </a:cubicBezTo>
                    <a:cubicBezTo>
                      <a:pt x="32624" y="20649"/>
                      <a:pt x="32565" y="19456"/>
                      <a:pt x="32505" y="18302"/>
                    </a:cubicBezTo>
                    <a:cubicBezTo>
                      <a:pt x="32505" y="18163"/>
                      <a:pt x="32505" y="18063"/>
                      <a:pt x="32525" y="18004"/>
                    </a:cubicBezTo>
                    <a:cubicBezTo>
                      <a:pt x="32207" y="18004"/>
                      <a:pt x="31888" y="18023"/>
                      <a:pt x="31570" y="18023"/>
                    </a:cubicBezTo>
                    <a:cubicBezTo>
                      <a:pt x="31252" y="18023"/>
                      <a:pt x="30934" y="18004"/>
                      <a:pt x="30615" y="18004"/>
                    </a:cubicBezTo>
                    <a:cubicBezTo>
                      <a:pt x="30595" y="18262"/>
                      <a:pt x="30595" y="18521"/>
                      <a:pt x="30576" y="18799"/>
                    </a:cubicBezTo>
                    <a:cubicBezTo>
                      <a:pt x="30516" y="19376"/>
                      <a:pt x="30536" y="19953"/>
                      <a:pt x="30516" y="20510"/>
                    </a:cubicBezTo>
                    <a:cubicBezTo>
                      <a:pt x="30476" y="21306"/>
                      <a:pt x="30416" y="22101"/>
                      <a:pt x="30357" y="22897"/>
                    </a:cubicBezTo>
                    <a:cubicBezTo>
                      <a:pt x="30357" y="22917"/>
                      <a:pt x="30377" y="22957"/>
                      <a:pt x="30377" y="22997"/>
                    </a:cubicBezTo>
                    <a:cubicBezTo>
                      <a:pt x="29601" y="22917"/>
                      <a:pt x="28845" y="22798"/>
                      <a:pt x="28069" y="22778"/>
                    </a:cubicBezTo>
                    <a:cubicBezTo>
                      <a:pt x="27970" y="23355"/>
                      <a:pt x="27870" y="23932"/>
                      <a:pt x="27791" y="24508"/>
                    </a:cubicBezTo>
                    <a:cubicBezTo>
                      <a:pt x="27775" y="24603"/>
                      <a:pt x="27759" y="24660"/>
                      <a:pt x="27674" y="24660"/>
                    </a:cubicBezTo>
                    <a:cubicBezTo>
                      <a:pt x="27652" y="24660"/>
                      <a:pt x="27625" y="24656"/>
                      <a:pt x="27592" y="24648"/>
                    </a:cubicBezTo>
                    <a:cubicBezTo>
                      <a:pt x="26915" y="24508"/>
                      <a:pt x="26239" y="24429"/>
                      <a:pt x="25563" y="24230"/>
                    </a:cubicBezTo>
                    <a:cubicBezTo>
                      <a:pt x="25403" y="24190"/>
                      <a:pt x="25344" y="24150"/>
                      <a:pt x="25403" y="23951"/>
                    </a:cubicBezTo>
                    <a:cubicBezTo>
                      <a:pt x="25523" y="23514"/>
                      <a:pt x="25622" y="23056"/>
                      <a:pt x="25722" y="22619"/>
                    </a:cubicBezTo>
                    <a:cubicBezTo>
                      <a:pt x="25769" y="22447"/>
                      <a:pt x="25828" y="22361"/>
                      <a:pt x="25967" y="22361"/>
                    </a:cubicBezTo>
                    <a:cubicBezTo>
                      <a:pt x="26005" y="22361"/>
                      <a:pt x="26049" y="22367"/>
                      <a:pt x="26100" y="22380"/>
                    </a:cubicBezTo>
                    <a:cubicBezTo>
                      <a:pt x="26756" y="22559"/>
                      <a:pt x="27393" y="22698"/>
                      <a:pt x="28049" y="22778"/>
                    </a:cubicBezTo>
                    <a:cubicBezTo>
                      <a:pt x="28208" y="22519"/>
                      <a:pt x="28188" y="22221"/>
                      <a:pt x="28228" y="21942"/>
                    </a:cubicBezTo>
                    <a:cubicBezTo>
                      <a:pt x="28447" y="20629"/>
                      <a:pt x="28646" y="19316"/>
                      <a:pt x="28845" y="18004"/>
                    </a:cubicBezTo>
                    <a:cubicBezTo>
                      <a:pt x="28845" y="17964"/>
                      <a:pt x="28845" y="17924"/>
                      <a:pt x="28865" y="17884"/>
                    </a:cubicBezTo>
                    <a:cubicBezTo>
                      <a:pt x="28865" y="17864"/>
                      <a:pt x="28865" y="17844"/>
                      <a:pt x="28865" y="17825"/>
                    </a:cubicBezTo>
                    <a:cubicBezTo>
                      <a:pt x="28248" y="17725"/>
                      <a:pt x="27631" y="17606"/>
                      <a:pt x="27035" y="17447"/>
                    </a:cubicBezTo>
                    <a:cubicBezTo>
                      <a:pt x="26836" y="18222"/>
                      <a:pt x="26637" y="18998"/>
                      <a:pt x="26418" y="19794"/>
                    </a:cubicBezTo>
                    <a:cubicBezTo>
                      <a:pt x="26239" y="20530"/>
                      <a:pt x="26020" y="21286"/>
                      <a:pt x="25841" y="22042"/>
                    </a:cubicBezTo>
                    <a:cubicBezTo>
                      <a:pt x="25813" y="22170"/>
                      <a:pt x="25774" y="22227"/>
                      <a:pt x="25688" y="22227"/>
                    </a:cubicBezTo>
                    <a:cubicBezTo>
                      <a:pt x="25655" y="22227"/>
                      <a:pt x="25613" y="22218"/>
                      <a:pt x="25563" y="22201"/>
                    </a:cubicBezTo>
                    <a:cubicBezTo>
                      <a:pt x="24966" y="22062"/>
                      <a:pt x="24389" y="21843"/>
                      <a:pt x="23792" y="21664"/>
                    </a:cubicBezTo>
                    <a:cubicBezTo>
                      <a:pt x="23613" y="21604"/>
                      <a:pt x="23613" y="21525"/>
                      <a:pt x="23673" y="21385"/>
                    </a:cubicBezTo>
                    <a:cubicBezTo>
                      <a:pt x="23931" y="20649"/>
                      <a:pt x="24210" y="19913"/>
                      <a:pt x="24488" y="19177"/>
                    </a:cubicBezTo>
                    <a:cubicBezTo>
                      <a:pt x="24767" y="18441"/>
                      <a:pt x="25045" y="17685"/>
                      <a:pt x="25324" y="16949"/>
                    </a:cubicBezTo>
                    <a:cubicBezTo>
                      <a:pt x="25324" y="16929"/>
                      <a:pt x="25324" y="16929"/>
                      <a:pt x="25324" y="16909"/>
                    </a:cubicBezTo>
                    <a:cubicBezTo>
                      <a:pt x="24747" y="16691"/>
                      <a:pt x="24170" y="16452"/>
                      <a:pt x="23613" y="16173"/>
                    </a:cubicBezTo>
                    <a:cubicBezTo>
                      <a:pt x="23534" y="16352"/>
                      <a:pt x="23454" y="16531"/>
                      <a:pt x="23354" y="16711"/>
                    </a:cubicBezTo>
                    <a:cubicBezTo>
                      <a:pt x="22977" y="17486"/>
                      <a:pt x="22599" y="18262"/>
                      <a:pt x="22221" y="19018"/>
                    </a:cubicBezTo>
                    <a:cubicBezTo>
                      <a:pt x="21982" y="19515"/>
                      <a:pt x="21743" y="19993"/>
                      <a:pt x="21504" y="20470"/>
                    </a:cubicBezTo>
                    <a:cubicBezTo>
                      <a:pt x="21466" y="20547"/>
                      <a:pt x="21428" y="20582"/>
                      <a:pt x="21374" y="20582"/>
                    </a:cubicBezTo>
                    <a:cubicBezTo>
                      <a:pt x="21344" y="20582"/>
                      <a:pt x="21309" y="20571"/>
                      <a:pt x="21266" y="20550"/>
                    </a:cubicBezTo>
                    <a:cubicBezTo>
                      <a:pt x="20709" y="20271"/>
                      <a:pt x="20172" y="19953"/>
                      <a:pt x="19615" y="19655"/>
                    </a:cubicBezTo>
                    <a:cubicBezTo>
                      <a:pt x="19456" y="19575"/>
                      <a:pt x="19456" y="19476"/>
                      <a:pt x="19535" y="19336"/>
                    </a:cubicBezTo>
                    <a:cubicBezTo>
                      <a:pt x="20271" y="18163"/>
                      <a:pt x="21007" y="17009"/>
                      <a:pt x="21723" y="15835"/>
                    </a:cubicBezTo>
                    <a:cubicBezTo>
                      <a:pt x="21843" y="15656"/>
                      <a:pt x="21962" y="15497"/>
                      <a:pt x="22061" y="15318"/>
                    </a:cubicBezTo>
                    <a:cubicBezTo>
                      <a:pt x="21524" y="14980"/>
                      <a:pt x="21007" y="14622"/>
                      <a:pt x="20530" y="14244"/>
                    </a:cubicBezTo>
                    <a:cubicBezTo>
                      <a:pt x="19853" y="15099"/>
                      <a:pt x="19197" y="15974"/>
                      <a:pt x="18521" y="16830"/>
                    </a:cubicBezTo>
                    <a:cubicBezTo>
                      <a:pt x="18202" y="17248"/>
                      <a:pt x="17884" y="17645"/>
                      <a:pt x="17566" y="18043"/>
                    </a:cubicBezTo>
                    <a:cubicBezTo>
                      <a:pt x="17486" y="18163"/>
                      <a:pt x="17486" y="18282"/>
                      <a:pt x="17625" y="18362"/>
                    </a:cubicBezTo>
                    <a:cubicBezTo>
                      <a:pt x="18143" y="18720"/>
                      <a:pt x="18640" y="19078"/>
                      <a:pt x="19157" y="19416"/>
                    </a:cubicBezTo>
                    <a:cubicBezTo>
                      <a:pt x="19296" y="19515"/>
                      <a:pt x="19356" y="19575"/>
                      <a:pt x="19237" y="19774"/>
                    </a:cubicBezTo>
                    <a:cubicBezTo>
                      <a:pt x="18978" y="20152"/>
                      <a:pt x="18739" y="20590"/>
                      <a:pt x="18461" y="20968"/>
                    </a:cubicBezTo>
                    <a:cubicBezTo>
                      <a:pt x="18322" y="21186"/>
                      <a:pt x="18421" y="21286"/>
                      <a:pt x="18580" y="21385"/>
                    </a:cubicBezTo>
                    <a:cubicBezTo>
                      <a:pt x="19157" y="21704"/>
                      <a:pt x="19714" y="22062"/>
                      <a:pt x="20331" y="22340"/>
                    </a:cubicBezTo>
                    <a:cubicBezTo>
                      <a:pt x="20490" y="22420"/>
                      <a:pt x="20530" y="22479"/>
                      <a:pt x="20430" y="22658"/>
                    </a:cubicBezTo>
                    <a:cubicBezTo>
                      <a:pt x="19734" y="24071"/>
                      <a:pt x="19058" y="25463"/>
                      <a:pt x="18361" y="26876"/>
                    </a:cubicBezTo>
                    <a:cubicBezTo>
                      <a:pt x="18299" y="27000"/>
                      <a:pt x="18245" y="27062"/>
                      <a:pt x="18164" y="27062"/>
                    </a:cubicBezTo>
                    <a:cubicBezTo>
                      <a:pt x="18116" y="27062"/>
                      <a:pt x="18058" y="27040"/>
                      <a:pt x="17983" y="26995"/>
                    </a:cubicBezTo>
                    <a:cubicBezTo>
                      <a:pt x="17228" y="26617"/>
                      <a:pt x="16491" y="26199"/>
                      <a:pt x="15755" y="25762"/>
                    </a:cubicBezTo>
                    <a:cubicBezTo>
                      <a:pt x="15636" y="25682"/>
                      <a:pt x="15616" y="25642"/>
                      <a:pt x="15696" y="25503"/>
                    </a:cubicBezTo>
                    <a:cubicBezTo>
                      <a:pt x="16372" y="24449"/>
                      <a:pt x="17048" y="23355"/>
                      <a:pt x="17705" y="22280"/>
                    </a:cubicBezTo>
                    <a:cubicBezTo>
                      <a:pt x="17904" y="21982"/>
                      <a:pt x="18063" y="21684"/>
                      <a:pt x="18262" y="21385"/>
                    </a:cubicBezTo>
                    <a:cubicBezTo>
                      <a:pt x="18381" y="21226"/>
                      <a:pt x="18322" y="21147"/>
                      <a:pt x="18182" y="21067"/>
                    </a:cubicBezTo>
                    <a:cubicBezTo>
                      <a:pt x="17605" y="20689"/>
                      <a:pt x="17048" y="20311"/>
                      <a:pt x="16491" y="19893"/>
                    </a:cubicBezTo>
                    <a:cubicBezTo>
                      <a:pt x="16332" y="19774"/>
                      <a:pt x="16352" y="19694"/>
                      <a:pt x="16452" y="19575"/>
                    </a:cubicBezTo>
                    <a:cubicBezTo>
                      <a:pt x="16770" y="19157"/>
                      <a:pt x="17088" y="18759"/>
                      <a:pt x="17407" y="18362"/>
                    </a:cubicBezTo>
                    <a:cubicBezTo>
                      <a:pt x="17486" y="18262"/>
                      <a:pt x="17486" y="18183"/>
                      <a:pt x="17387" y="18103"/>
                    </a:cubicBezTo>
                    <a:cubicBezTo>
                      <a:pt x="16889" y="17685"/>
                      <a:pt x="16392" y="17248"/>
                      <a:pt x="15895" y="16830"/>
                    </a:cubicBezTo>
                    <a:cubicBezTo>
                      <a:pt x="15775" y="16750"/>
                      <a:pt x="15775" y="16671"/>
                      <a:pt x="15875" y="16551"/>
                    </a:cubicBezTo>
                    <a:cubicBezTo>
                      <a:pt x="15895" y="16512"/>
                      <a:pt x="15954" y="16472"/>
                      <a:pt x="15994" y="16432"/>
                    </a:cubicBezTo>
                    <a:cubicBezTo>
                      <a:pt x="16850" y="15537"/>
                      <a:pt x="17705" y="14662"/>
                      <a:pt x="18540" y="13746"/>
                    </a:cubicBezTo>
                    <a:cubicBezTo>
                      <a:pt x="18759" y="13528"/>
                      <a:pt x="18958" y="13309"/>
                      <a:pt x="19177" y="13070"/>
                    </a:cubicBezTo>
                    <a:cubicBezTo>
                      <a:pt x="18739" y="12652"/>
                      <a:pt x="18302" y="12195"/>
                      <a:pt x="17904" y="11737"/>
                    </a:cubicBezTo>
                    <a:cubicBezTo>
                      <a:pt x="17407" y="12155"/>
                      <a:pt x="16909" y="12573"/>
                      <a:pt x="16412" y="13010"/>
                    </a:cubicBezTo>
                    <a:cubicBezTo>
                      <a:pt x="15954" y="13388"/>
                      <a:pt x="15497" y="13786"/>
                      <a:pt x="15039" y="14184"/>
                    </a:cubicBezTo>
                    <a:cubicBezTo>
                      <a:pt x="14761" y="14423"/>
                      <a:pt x="14502" y="14662"/>
                      <a:pt x="14224" y="14900"/>
                    </a:cubicBezTo>
                    <a:cubicBezTo>
                      <a:pt x="14184" y="14920"/>
                      <a:pt x="14164" y="14940"/>
                      <a:pt x="14124" y="14960"/>
                    </a:cubicBezTo>
                    <a:cubicBezTo>
                      <a:pt x="14084" y="14920"/>
                      <a:pt x="14025" y="14880"/>
                      <a:pt x="13985" y="14841"/>
                    </a:cubicBezTo>
                    <a:cubicBezTo>
                      <a:pt x="13627" y="14343"/>
                      <a:pt x="13209" y="13866"/>
                      <a:pt x="12851" y="13349"/>
                    </a:cubicBezTo>
                    <a:cubicBezTo>
                      <a:pt x="12752" y="13209"/>
                      <a:pt x="12752" y="13150"/>
                      <a:pt x="12911" y="13050"/>
                    </a:cubicBezTo>
                    <a:cubicBezTo>
                      <a:pt x="14204" y="12155"/>
                      <a:pt x="15477" y="11260"/>
                      <a:pt x="16750" y="10345"/>
                    </a:cubicBezTo>
                    <a:cubicBezTo>
                      <a:pt x="16770" y="10325"/>
                      <a:pt x="16790" y="10325"/>
                      <a:pt x="16790" y="10305"/>
                    </a:cubicBezTo>
                    <a:cubicBezTo>
                      <a:pt x="16452" y="9808"/>
                      <a:pt x="16114" y="9271"/>
                      <a:pt x="15815" y="8734"/>
                    </a:cubicBezTo>
                    <a:cubicBezTo>
                      <a:pt x="14443" y="9489"/>
                      <a:pt x="13070" y="10245"/>
                      <a:pt x="11717" y="11021"/>
                    </a:cubicBezTo>
                    <a:cubicBezTo>
                      <a:pt x="11641" y="11063"/>
                      <a:pt x="11582" y="11082"/>
                      <a:pt x="11532" y="11082"/>
                    </a:cubicBezTo>
                    <a:cubicBezTo>
                      <a:pt x="11438" y="11082"/>
                      <a:pt x="11377" y="11012"/>
                      <a:pt x="11300" y="10882"/>
                    </a:cubicBezTo>
                    <a:cubicBezTo>
                      <a:pt x="11041" y="10345"/>
                      <a:pt x="10762" y="9828"/>
                      <a:pt x="10544" y="9291"/>
                    </a:cubicBezTo>
                    <a:cubicBezTo>
                      <a:pt x="10484" y="9131"/>
                      <a:pt x="10504" y="9092"/>
                      <a:pt x="10643" y="9032"/>
                    </a:cubicBezTo>
                    <a:cubicBezTo>
                      <a:pt x="12115" y="8395"/>
                      <a:pt x="13567" y="7759"/>
                      <a:pt x="15019" y="7142"/>
                    </a:cubicBezTo>
                    <a:cubicBezTo>
                      <a:pt x="14781" y="6565"/>
                      <a:pt x="14562" y="5988"/>
                      <a:pt x="14363" y="5392"/>
                    </a:cubicBezTo>
                    <a:cubicBezTo>
                      <a:pt x="14025" y="5471"/>
                      <a:pt x="13707" y="5610"/>
                      <a:pt x="13368" y="5710"/>
                    </a:cubicBezTo>
                    <a:cubicBezTo>
                      <a:pt x="12175" y="6068"/>
                      <a:pt x="11001" y="6446"/>
                      <a:pt x="9827" y="6824"/>
                    </a:cubicBezTo>
                    <a:cubicBezTo>
                      <a:pt x="9783" y="6835"/>
                      <a:pt x="9746" y="6841"/>
                      <a:pt x="9715" y="6841"/>
                    </a:cubicBezTo>
                    <a:cubicBezTo>
                      <a:pt x="9636" y="6841"/>
                      <a:pt x="9597" y="6799"/>
                      <a:pt x="9569" y="6685"/>
                    </a:cubicBezTo>
                    <a:cubicBezTo>
                      <a:pt x="9390" y="6068"/>
                      <a:pt x="9231" y="5471"/>
                      <a:pt x="9091" y="4854"/>
                    </a:cubicBezTo>
                    <a:cubicBezTo>
                      <a:pt x="9072" y="4715"/>
                      <a:pt x="9111" y="4656"/>
                      <a:pt x="9251" y="4616"/>
                    </a:cubicBezTo>
                    <a:cubicBezTo>
                      <a:pt x="10802" y="4317"/>
                      <a:pt x="12334" y="3999"/>
                      <a:pt x="13886" y="3681"/>
                    </a:cubicBezTo>
                    <a:cubicBezTo>
                      <a:pt x="13905" y="3681"/>
                      <a:pt x="13905" y="3661"/>
                      <a:pt x="13925" y="3661"/>
                    </a:cubicBezTo>
                    <a:cubicBezTo>
                      <a:pt x="13786" y="3064"/>
                      <a:pt x="13707" y="2428"/>
                      <a:pt x="13627" y="1811"/>
                    </a:cubicBezTo>
                    <a:cubicBezTo>
                      <a:pt x="13488" y="1811"/>
                      <a:pt x="13329" y="1851"/>
                      <a:pt x="13189" y="1871"/>
                    </a:cubicBezTo>
                    <a:cubicBezTo>
                      <a:pt x="12135" y="1950"/>
                      <a:pt x="11081" y="2050"/>
                      <a:pt x="10046" y="2169"/>
                    </a:cubicBezTo>
                    <a:cubicBezTo>
                      <a:pt x="9589" y="2229"/>
                      <a:pt x="9131" y="2229"/>
                      <a:pt x="8694" y="2348"/>
                    </a:cubicBezTo>
                    <a:cubicBezTo>
                      <a:pt x="8634" y="2746"/>
                      <a:pt x="8773" y="3124"/>
                      <a:pt x="8813" y="3502"/>
                    </a:cubicBezTo>
                    <a:cubicBezTo>
                      <a:pt x="8833" y="3820"/>
                      <a:pt x="8912" y="4118"/>
                      <a:pt x="8972" y="4437"/>
                    </a:cubicBezTo>
                    <a:cubicBezTo>
                      <a:pt x="9012" y="4596"/>
                      <a:pt x="8912" y="4656"/>
                      <a:pt x="8793" y="4675"/>
                    </a:cubicBezTo>
                    <a:cubicBezTo>
                      <a:pt x="8296" y="4735"/>
                      <a:pt x="7798" y="4874"/>
                      <a:pt x="7321" y="4974"/>
                    </a:cubicBezTo>
                    <a:cubicBezTo>
                      <a:pt x="7289" y="4981"/>
                      <a:pt x="7262" y="4984"/>
                      <a:pt x="7238" y="4984"/>
                    </a:cubicBezTo>
                    <a:cubicBezTo>
                      <a:pt x="7128" y="4984"/>
                      <a:pt x="7099" y="4913"/>
                      <a:pt x="7082" y="4815"/>
                    </a:cubicBezTo>
                    <a:cubicBezTo>
                      <a:pt x="6983" y="4238"/>
                      <a:pt x="6903" y="3661"/>
                      <a:pt x="6804" y="3084"/>
                    </a:cubicBezTo>
                    <a:cubicBezTo>
                      <a:pt x="6784" y="2905"/>
                      <a:pt x="6764" y="2726"/>
                      <a:pt x="6744" y="2547"/>
                    </a:cubicBezTo>
                    <a:cubicBezTo>
                      <a:pt x="6665" y="2531"/>
                      <a:pt x="6588" y="2525"/>
                      <a:pt x="6511" y="2525"/>
                    </a:cubicBezTo>
                    <a:cubicBezTo>
                      <a:pt x="6299" y="2525"/>
                      <a:pt x="6094" y="2572"/>
                      <a:pt x="5889" y="2587"/>
                    </a:cubicBezTo>
                    <a:cubicBezTo>
                      <a:pt x="5053" y="2646"/>
                      <a:pt x="4198" y="2746"/>
                      <a:pt x="3362" y="2845"/>
                    </a:cubicBezTo>
                    <a:cubicBezTo>
                      <a:pt x="2746" y="2905"/>
                      <a:pt x="2129" y="2965"/>
                      <a:pt x="1512" y="3044"/>
                    </a:cubicBezTo>
                    <a:cubicBezTo>
                      <a:pt x="1492" y="3044"/>
                      <a:pt x="1473" y="3064"/>
                      <a:pt x="1473" y="3084"/>
                    </a:cubicBezTo>
                    <a:cubicBezTo>
                      <a:pt x="1532" y="3760"/>
                      <a:pt x="1632" y="4457"/>
                      <a:pt x="1751" y="5113"/>
                    </a:cubicBezTo>
                    <a:cubicBezTo>
                      <a:pt x="1811" y="5451"/>
                      <a:pt x="1831" y="5770"/>
                      <a:pt x="1970" y="6088"/>
                    </a:cubicBezTo>
                    <a:cubicBezTo>
                      <a:pt x="2427" y="6048"/>
                      <a:pt x="2865" y="5929"/>
                      <a:pt x="3323" y="5829"/>
                    </a:cubicBezTo>
                    <a:cubicBezTo>
                      <a:pt x="4496" y="5610"/>
                      <a:pt x="5690" y="5352"/>
                      <a:pt x="6863" y="5093"/>
                    </a:cubicBezTo>
                    <a:cubicBezTo>
                      <a:pt x="6889" y="5090"/>
                      <a:pt x="6912" y="5088"/>
                      <a:pt x="6933" y="5088"/>
                    </a:cubicBezTo>
                    <a:cubicBezTo>
                      <a:pt x="7046" y="5088"/>
                      <a:pt x="7105" y="5135"/>
                      <a:pt x="7122" y="5252"/>
                    </a:cubicBezTo>
                    <a:cubicBezTo>
                      <a:pt x="7281" y="5949"/>
                      <a:pt x="7440" y="6645"/>
                      <a:pt x="7659" y="7301"/>
                    </a:cubicBezTo>
                    <a:cubicBezTo>
                      <a:pt x="7719" y="7460"/>
                      <a:pt x="7619" y="7480"/>
                      <a:pt x="7520" y="7520"/>
                    </a:cubicBezTo>
                    <a:cubicBezTo>
                      <a:pt x="6963" y="7699"/>
                      <a:pt x="6406" y="7878"/>
                      <a:pt x="5849" y="8057"/>
                    </a:cubicBezTo>
                    <a:cubicBezTo>
                      <a:pt x="4974" y="8336"/>
                      <a:pt x="4098" y="8614"/>
                      <a:pt x="3223" y="8873"/>
                    </a:cubicBezTo>
                    <a:cubicBezTo>
                      <a:pt x="3043" y="8933"/>
                      <a:pt x="2930" y="8973"/>
                      <a:pt x="2853" y="8973"/>
                    </a:cubicBezTo>
                    <a:cubicBezTo>
                      <a:pt x="2726" y="8973"/>
                      <a:pt x="2693" y="8864"/>
                      <a:pt x="2606" y="8554"/>
                    </a:cubicBezTo>
                    <a:cubicBezTo>
                      <a:pt x="2388" y="7799"/>
                      <a:pt x="2149" y="7043"/>
                      <a:pt x="2030" y="6247"/>
                    </a:cubicBezTo>
                    <a:cubicBezTo>
                      <a:pt x="2010" y="6187"/>
                      <a:pt x="1990" y="6128"/>
                      <a:pt x="1950" y="6088"/>
                    </a:cubicBezTo>
                    <a:cubicBezTo>
                      <a:pt x="1333" y="6147"/>
                      <a:pt x="736" y="6327"/>
                      <a:pt x="120" y="6446"/>
                    </a:cubicBezTo>
                    <a:cubicBezTo>
                      <a:pt x="0" y="6466"/>
                      <a:pt x="20" y="6585"/>
                      <a:pt x="40" y="6685"/>
                    </a:cubicBezTo>
                    <a:cubicBezTo>
                      <a:pt x="239" y="7620"/>
                      <a:pt x="478" y="8554"/>
                      <a:pt x="756" y="9470"/>
                    </a:cubicBezTo>
                    <a:cubicBezTo>
                      <a:pt x="799" y="9582"/>
                      <a:pt x="841" y="9635"/>
                      <a:pt x="919" y="9635"/>
                    </a:cubicBezTo>
                    <a:cubicBezTo>
                      <a:pt x="951" y="9635"/>
                      <a:pt x="988" y="9626"/>
                      <a:pt x="1035" y="9609"/>
                    </a:cubicBezTo>
                    <a:cubicBezTo>
                      <a:pt x="1512" y="9450"/>
                      <a:pt x="1970" y="9330"/>
                      <a:pt x="2427" y="9171"/>
                    </a:cubicBezTo>
                    <a:cubicBezTo>
                      <a:pt x="2495" y="9144"/>
                      <a:pt x="2549" y="9128"/>
                      <a:pt x="2594" y="9128"/>
                    </a:cubicBezTo>
                    <a:cubicBezTo>
                      <a:pt x="2681" y="9128"/>
                      <a:pt x="2733" y="9186"/>
                      <a:pt x="2785" y="9330"/>
                    </a:cubicBezTo>
                    <a:cubicBezTo>
                      <a:pt x="3064" y="10126"/>
                      <a:pt x="3362" y="10922"/>
                      <a:pt x="3661" y="11698"/>
                    </a:cubicBezTo>
                    <a:cubicBezTo>
                      <a:pt x="3740" y="11896"/>
                      <a:pt x="3681" y="11956"/>
                      <a:pt x="3521" y="12036"/>
                    </a:cubicBezTo>
                    <a:cubicBezTo>
                      <a:pt x="3084" y="12215"/>
                      <a:pt x="2626" y="12414"/>
                      <a:pt x="2189" y="12593"/>
                    </a:cubicBezTo>
                    <a:cubicBezTo>
                      <a:pt x="2010" y="12672"/>
                      <a:pt x="1970" y="12752"/>
                      <a:pt x="2049" y="12931"/>
                    </a:cubicBezTo>
                    <a:cubicBezTo>
                      <a:pt x="2427" y="13806"/>
                      <a:pt x="2865" y="14681"/>
                      <a:pt x="3323" y="15537"/>
                    </a:cubicBezTo>
                    <a:cubicBezTo>
                      <a:pt x="3357" y="15607"/>
                      <a:pt x="3392" y="15636"/>
                      <a:pt x="3439" y="15636"/>
                    </a:cubicBezTo>
                    <a:cubicBezTo>
                      <a:pt x="3473" y="15636"/>
                      <a:pt x="3512" y="15621"/>
                      <a:pt x="3561" y="15597"/>
                    </a:cubicBezTo>
                    <a:cubicBezTo>
                      <a:pt x="3999" y="15318"/>
                      <a:pt x="4456" y="15079"/>
                      <a:pt x="4914" y="14821"/>
                    </a:cubicBezTo>
                    <a:cubicBezTo>
                      <a:pt x="4975" y="14786"/>
                      <a:pt x="5025" y="14762"/>
                      <a:pt x="5070" y="14762"/>
                    </a:cubicBezTo>
                    <a:cubicBezTo>
                      <a:pt x="5127" y="14762"/>
                      <a:pt x="5177" y="14800"/>
                      <a:pt x="5232" y="14900"/>
                    </a:cubicBezTo>
                    <a:cubicBezTo>
                      <a:pt x="5670" y="15656"/>
                      <a:pt x="6108" y="16412"/>
                      <a:pt x="6625" y="17108"/>
                    </a:cubicBezTo>
                    <a:cubicBezTo>
                      <a:pt x="6704" y="17248"/>
                      <a:pt x="6684" y="17307"/>
                      <a:pt x="6565" y="17387"/>
                    </a:cubicBezTo>
                    <a:cubicBezTo>
                      <a:pt x="6127" y="17685"/>
                      <a:pt x="5730" y="17984"/>
                      <a:pt x="5292" y="18262"/>
                    </a:cubicBezTo>
                    <a:cubicBezTo>
                      <a:pt x="5133" y="18381"/>
                      <a:pt x="5133" y="18461"/>
                      <a:pt x="5252" y="18620"/>
                    </a:cubicBezTo>
                    <a:cubicBezTo>
                      <a:pt x="5451" y="18879"/>
                      <a:pt x="5630" y="19157"/>
                      <a:pt x="5829" y="19416"/>
                    </a:cubicBezTo>
                    <a:cubicBezTo>
                      <a:pt x="6207" y="19893"/>
                      <a:pt x="6585" y="20371"/>
                      <a:pt x="6963" y="20848"/>
                    </a:cubicBezTo>
                    <a:cubicBezTo>
                      <a:pt x="7019" y="20916"/>
                      <a:pt x="7076" y="20952"/>
                      <a:pt x="7136" y="20952"/>
                    </a:cubicBezTo>
                    <a:cubicBezTo>
                      <a:pt x="7182" y="20952"/>
                      <a:pt x="7230" y="20931"/>
                      <a:pt x="7281" y="20888"/>
                    </a:cubicBezTo>
                    <a:cubicBezTo>
                      <a:pt x="7659" y="20550"/>
                      <a:pt x="8057" y="20232"/>
                      <a:pt x="8435" y="19893"/>
                    </a:cubicBezTo>
                    <a:cubicBezTo>
                      <a:pt x="8505" y="19824"/>
                      <a:pt x="8559" y="19784"/>
                      <a:pt x="8614" y="19784"/>
                    </a:cubicBezTo>
                    <a:cubicBezTo>
                      <a:pt x="8669" y="19784"/>
                      <a:pt x="8723" y="19824"/>
                      <a:pt x="8793" y="19913"/>
                    </a:cubicBezTo>
                    <a:cubicBezTo>
                      <a:pt x="9330" y="20550"/>
                      <a:pt x="9907" y="21166"/>
                      <a:pt x="10524" y="21743"/>
                    </a:cubicBezTo>
                    <a:cubicBezTo>
                      <a:pt x="10683" y="21883"/>
                      <a:pt x="10663" y="21942"/>
                      <a:pt x="10544" y="22062"/>
                    </a:cubicBezTo>
                    <a:cubicBezTo>
                      <a:pt x="10245" y="22420"/>
                      <a:pt x="9907" y="22758"/>
                      <a:pt x="9569" y="23076"/>
                    </a:cubicBezTo>
                    <a:cubicBezTo>
                      <a:pt x="9410" y="23235"/>
                      <a:pt x="9370" y="23375"/>
                      <a:pt x="9569" y="23554"/>
                    </a:cubicBezTo>
                    <a:cubicBezTo>
                      <a:pt x="9867" y="23792"/>
                      <a:pt x="10146" y="24071"/>
                      <a:pt x="10444" y="24329"/>
                    </a:cubicBezTo>
                    <a:cubicBezTo>
                      <a:pt x="10842" y="24687"/>
                      <a:pt x="11240" y="25026"/>
                      <a:pt x="11658" y="25364"/>
                    </a:cubicBezTo>
                    <a:cubicBezTo>
                      <a:pt x="11712" y="25409"/>
                      <a:pt x="11763" y="25434"/>
                      <a:pt x="11811" y="25434"/>
                    </a:cubicBezTo>
                    <a:cubicBezTo>
                      <a:pt x="11868" y="25434"/>
                      <a:pt x="11922" y="25400"/>
                      <a:pt x="11976" y="25324"/>
                    </a:cubicBezTo>
                    <a:cubicBezTo>
                      <a:pt x="12274" y="24906"/>
                      <a:pt x="12612" y="24528"/>
                      <a:pt x="12911" y="24130"/>
                    </a:cubicBezTo>
                    <a:cubicBezTo>
                      <a:pt x="12977" y="24042"/>
                      <a:pt x="13032" y="24002"/>
                      <a:pt x="13091" y="24002"/>
                    </a:cubicBezTo>
                    <a:cubicBezTo>
                      <a:pt x="13138" y="24002"/>
                      <a:pt x="13188" y="24027"/>
                      <a:pt x="13249" y="24071"/>
                    </a:cubicBezTo>
                    <a:cubicBezTo>
                      <a:pt x="13925" y="24588"/>
                      <a:pt x="14602" y="25105"/>
                      <a:pt x="15358" y="25523"/>
                    </a:cubicBezTo>
                    <a:cubicBezTo>
                      <a:pt x="15497" y="25622"/>
                      <a:pt x="15517" y="25702"/>
                      <a:pt x="15417" y="25861"/>
                    </a:cubicBezTo>
                    <a:cubicBezTo>
                      <a:pt x="15119" y="26279"/>
                      <a:pt x="14860" y="26736"/>
                      <a:pt x="14582" y="27174"/>
                    </a:cubicBezTo>
                    <a:cubicBezTo>
                      <a:pt x="14502" y="27293"/>
                      <a:pt x="14502" y="27353"/>
                      <a:pt x="14622" y="27433"/>
                    </a:cubicBezTo>
                    <a:cubicBezTo>
                      <a:pt x="15477" y="27930"/>
                      <a:pt x="16312" y="28427"/>
                      <a:pt x="17188" y="28845"/>
                    </a:cubicBezTo>
                    <a:cubicBezTo>
                      <a:pt x="17241" y="28876"/>
                      <a:pt x="17286" y="28892"/>
                      <a:pt x="17324" y="28892"/>
                    </a:cubicBezTo>
                    <a:cubicBezTo>
                      <a:pt x="17385" y="28892"/>
                      <a:pt x="17430" y="28851"/>
                      <a:pt x="17466" y="28766"/>
                    </a:cubicBezTo>
                    <a:cubicBezTo>
                      <a:pt x="17645" y="28368"/>
                      <a:pt x="17844" y="27990"/>
                      <a:pt x="18043" y="27612"/>
                    </a:cubicBezTo>
                    <a:cubicBezTo>
                      <a:pt x="18166" y="27367"/>
                      <a:pt x="18213" y="27265"/>
                      <a:pt x="18324" y="27265"/>
                    </a:cubicBezTo>
                    <a:cubicBezTo>
                      <a:pt x="18393" y="27265"/>
                      <a:pt x="18487" y="27304"/>
                      <a:pt x="18640" y="27373"/>
                    </a:cubicBezTo>
                    <a:cubicBezTo>
                      <a:pt x="19376" y="27691"/>
                      <a:pt x="20092" y="28029"/>
                      <a:pt x="20848" y="28308"/>
                    </a:cubicBezTo>
                    <a:cubicBezTo>
                      <a:pt x="20967" y="28348"/>
                      <a:pt x="21027" y="28388"/>
                      <a:pt x="20947" y="28547"/>
                    </a:cubicBezTo>
                    <a:cubicBezTo>
                      <a:pt x="20768" y="29004"/>
                      <a:pt x="20609" y="29482"/>
                      <a:pt x="20430" y="29939"/>
                    </a:cubicBezTo>
                    <a:cubicBezTo>
                      <a:pt x="20351" y="30138"/>
                      <a:pt x="20371" y="30257"/>
                      <a:pt x="20609" y="30317"/>
                    </a:cubicBezTo>
                    <a:cubicBezTo>
                      <a:pt x="20928" y="30397"/>
                      <a:pt x="21226" y="30536"/>
                      <a:pt x="21544" y="30635"/>
                    </a:cubicBezTo>
                    <a:cubicBezTo>
                      <a:pt x="22121" y="30834"/>
                      <a:pt x="22718" y="30993"/>
                      <a:pt x="23315" y="31153"/>
                    </a:cubicBezTo>
                    <a:cubicBezTo>
                      <a:pt x="23356" y="31166"/>
                      <a:pt x="23393" y="31176"/>
                      <a:pt x="23425" y="31176"/>
                    </a:cubicBezTo>
                    <a:cubicBezTo>
                      <a:pt x="23485" y="31176"/>
                      <a:pt x="23527" y="31144"/>
                      <a:pt x="23553" y="31053"/>
                    </a:cubicBezTo>
                    <a:cubicBezTo>
                      <a:pt x="23693" y="30456"/>
                      <a:pt x="23892" y="29860"/>
                      <a:pt x="23991" y="29263"/>
                    </a:cubicBezTo>
                    <a:cubicBezTo>
                      <a:pt x="23354" y="29064"/>
                      <a:pt x="22698" y="28905"/>
                      <a:pt x="22081" y="28686"/>
                    </a:cubicBezTo>
                    <a:cubicBezTo>
                      <a:pt x="21823" y="28586"/>
                      <a:pt x="21564" y="28507"/>
                      <a:pt x="21306" y="28427"/>
                    </a:cubicBezTo>
                    <a:cubicBezTo>
                      <a:pt x="21146" y="28368"/>
                      <a:pt x="21107" y="28288"/>
                      <a:pt x="21166" y="28129"/>
                    </a:cubicBezTo>
                    <a:cubicBezTo>
                      <a:pt x="21445" y="27393"/>
                      <a:pt x="21703" y="26657"/>
                      <a:pt x="21982" y="25921"/>
                    </a:cubicBezTo>
                    <a:cubicBezTo>
                      <a:pt x="22260" y="25185"/>
                      <a:pt x="22539" y="24429"/>
                      <a:pt x="22817" y="23673"/>
                    </a:cubicBezTo>
                    <a:cubicBezTo>
                      <a:pt x="22860" y="23545"/>
                      <a:pt x="22913" y="23488"/>
                      <a:pt x="23005" y="23488"/>
                    </a:cubicBezTo>
                    <a:cubicBezTo>
                      <a:pt x="23042" y="23488"/>
                      <a:pt x="23085" y="23497"/>
                      <a:pt x="23136" y="23514"/>
                    </a:cubicBezTo>
                    <a:cubicBezTo>
                      <a:pt x="23752" y="23772"/>
                      <a:pt x="24389" y="23971"/>
                      <a:pt x="25045" y="24130"/>
                    </a:cubicBezTo>
                    <a:cubicBezTo>
                      <a:pt x="25244" y="24190"/>
                      <a:pt x="25244" y="24270"/>
                      <a:pt x="25204" y="24449"/>
                    </a:cubicBezTo>
                    <a:cubicBezTo>
                      <a:pt x="24787" y="26020"/>
                      <a:pt x="24389" y="27612"/>
                      <a:pt x="23991" y="29183"/>
                    </a:cubicBezTo>
                    <a:cubicBezTo>
                      <a:pt x="23971" y="29203"/>
                      <a:pt x="23991" y="29223"/>
                      <a:pt x="23991" y="29263"/>
                    </a:cubicBezTo>
                    <a:cubicBezTo>
                      <a:pt x="24031" y="29303"/>
                      <a:pt x="24071" y="29322"/>
                      <a:pt x="24130" y="29322"/>
                    </a:cubicBezTo>
                    <a:cubicBezTo>
                      <a:pt x="24628" y="29442"/>
                      <a:pt x="25145" y="29581"/>
                      <a:pt x="25662" y="29681"/>
                    </a:cubicBezTo>
                    <a:cubicBezTo>
                      <a:pt x="26100" y="29760"/>
                      <a:pt x="26537" y="29879"/>
                      <a:pt x="26975" y="29879"/>
                    </a:cubicBezTo>
                    <a:cubicBezTo>
                      <a:pt x="27114" y="29502"/>
                      <a:pt x="27134" y="29104"/>
                      <a:pt x="27194" y="28726"/>
                    </a:cubicBezTo>
                    <a:cubicBezTo>
                      <a:pt x="27313" y="27990"/>
                      <a:pt x="27413" y="27254"/>
                      <a:pt x="27512" y="26518"/>
                    </a:cubicBezTo>
                    <a:cubicBezTo>
                      <a:pt x="27592" y="26020"/>
                      <a:pt x="27691" y="25503"/>
                      <a:pt x="27751" y="24986"/>
                    </a:cubicBezTo>
                    <a:cubicBezTo>
                      <a:pt x="27785" y="24799"/>
                      <a:pt x="27877" y="24743"/>
                      <a:pt x="28015" y="24743"/>
                    </a:cubicBezTo>
                    <a:cubicBezTo>
                      <a:pt x="28038" y="24743"/>
                      <a:pt x="28063" y="24744"/>
                      <a:pt x="28089" y="24747"/>
                    </a:cubicBezTo>
                    <a:cubicBezTo>
                      <a:pt x="28745" y="24847"/>
                      <a:pt x="29422" y="24886"/>
                      <a:pt x="30078" y="24946"/>
                    </a:cubicBezTo>
                    <a:cubicBezTo>
                      <a:pt x="30217" y="24966"/>
                      <a:pt x="30257" y="25026"/>
                      <a:pt x="30257" y="25145"/>
                    </a:cubicBezTo>
                    <a:cubicBezTo>
                      <a:pt x="30237" y="25742"/>
                      <a:pt x="30217" y="26339"/>
                      <a:pt x="30158" y="26935"/>
                    </a:cubicBezTo>
                    <a:cubicBezTo>
                      <a:pt x="30138" y="27333"/>
                      <a:pt x="30158" y="27731"/>
                      <a:pt x="30118" y="28129"/>
                    </a:cubicBezTo>
                    <a:cubicBezTo>
                      <a:pt x="30058" y="28686"/>
                      <a:pt x="30058" y="29243"/>
                      <a:pt x="30058" y="29800"/>
                    </a:cubicBezTo>
                    <a:cubicBezTo>
                      <a:pt x="30043" y="30059"/>
                      <a:pt x="29993" y="30167"/>
                      <a:pt x="29817" y="30167"/>
                    </a:cubicBezTo>
                    <a:cubicBezTo>
                      <a:pt x="29764" y="30167"/>
                      <a:pt x="29699" y="30157"/>
                      <a:pt x="29621" y="30138"/>
                    </a:cubicBezTo>
                    <a:cubicBezTo>
                      <a:pt x="29342" y="30078"/>
                      <a:pt x="29024" y="30098"/>
                      <a:pt x="28725" y="30078"/>
                    </a:cubicBezTo>
                    <a:cubicBezTo>
                      <a:pt x="28188" y="30019"/>
                      <a:pt x="27631" y="29939"/>
                      <a:pt x="27094" y="29860"/>
                    </a:cubicBezTo>
                    <a:cubicBezTo>
                      <a:pt x="27055" y="29860"/>
                      <a:pt x="27015" y="29879"/>
                      <a:pt x="26995" y="29879"/>
                    </a:cubicBezTo>
                    <a:cubicBezTo>
                      <a:pt x="26895" y="30456"/>
                      <a:pt x="26796" y="31013"/>
                      <a:pt x="26716" y="31590"/>
                    </a:cubicBezTo>
                    <a:cubicBezTo>
                      <a:pt x="26677" y="31789"/>
                      <a:pt x="26756" y="31889"/>
                      <a:pt x="26955" y="31909"/>
                    </a:cubicBezTo>
                    <a:cubicBezTo>
                      <a:pt x="27194" y="31928"/>
                      <a:pt x="27432" y="31948"/>
                      <a:pt x="27651" y="31988"/>
                    </a:cubicBezTo>
                    <a:cubicBezTo>
                      <a:pt x="28348" y="32068"/>
                      <a:pt x="29024" y="32127"/>
                      <a:pt x="29720" y="32167"/>
                    </a:cubicBezTo>
                    <a:cubicBezTo>
                      <a:pt x="29899" y="32167"/>
                      <a:pt x="29999" y="32107"/>
                      <a:pt x="29979" y="31909"/>
                    </a:cubicBezTo>
                    <a:cubicBezTo>
                      <a:pt x="29939" y="31431"/>
                      <a:pt x="30058" y="30934"/>
                      <a:pt x="30038" y="30456"/>
                    </a:cubicBezTo>
                    <a:cubicBezTo>
                      <a:pt x="30019" y="30257"/>
                      <a:pt x="30098" y="30198"/>
                      <a:pt x="30297" y="30198"/>
                    </a:cubicBezTo>
                    <a:cubicBezTo>
                      <a:pt x="30496" y="30198"/>
                      <a:pt x="30675" y="30257"/>
                      <a:pt x="30874" y="30257"/>
                    </a:cubicBezTo>
                    <a:cubicBezTo>
                      <a:pt x="31025" y="30248"/>
                      <a:pt x="31175" y="30245"/>
                      <a:pt x="31326" y="30245"/>
                    </a:cubicBezTo>
                    <a:cubicBezTo>
                      <a:pt x="31534" y="30245"/>
                      <a:pt x="31742" y="30251"/>
                      <a:pt x="31950" y="30251"/>
                    </a:cubicBezTo>
                    <a:cubicBezTo>
                      <a:pt x="32228" y="30251"/>
                      <a:pt x="32506" y="30241"/>
                      <a:pt x="32784" y="30198"/>
                    </a:cubicBezTo>
                    <a:cubicBezTo>
                      <a:pt x="32805" y="30195"/>
                      <a:pt x="32825" y="30194"/>
                      <a:pt x="32845" y="30194"/>
                    </a:cubicBezTo>
                    <a:cubicBezTo>
                      <a:pt x="32993" y="30194"/>
                      <a:pt x="33100" y="30263"/>
                      <a:pt x="33082" y="30456"/>
                    </a:cubicBezTo>
                    <a:cubicBezTo>
                      <a:pt x="33062" y="30934"/>
                      <a:pt x="33162" y="31391"/>
                      <a:pt x="33142" y="31869"/>
                    </a:cubicBezTo>
                    <a:cubicBezTo>
                      <a:pt x="33122" y="32088"/>
                      <a:pt x="33201" y="32167"/>
                      <a:pt x="33440" y="32167"/>
                    </a:cubicBezTo>
                    <a:cubicBezTo>
                      <a:pt x="33898" y="32147"/>
                      <a:pt x="34375" y="32107"/>
                      <a:pt x="34833" y="32048"/>
                    </a:cubicBezTo>
                    <a:cubicBezTo>
                      <a:pt x="35290" y="32008"/>
                      <a:pt x="35768" y="31948"/>
                      <a:pt x="36225" y="31889"/>
                    </a:cubicBezTo>
                    <a:cubicBezTo>
                      <a:pt x="36364" y="31869"/>
                      <a:pt x="36444" y="31789"/>
                      <a:pt x="36424" y="31630"/>
                    </a:cubicBezTo>
                    <a:cubicBezTo>
                      <a:pt x="36344" y="31153"/>
                      <a:pt x="36285" y="30655"/>
                      <a:pt x="36185" y="30178"/>
                    </a:cubicBezTo>
                    <a:cubicBezTo>
                      <a:pt x="36145" y="29939"/>
                      <a:pt x="36245" y="29879"/>
                      <a:pt x="36424" y="29860"/>
                    </a:cubicBezTo>
                    <a:cubicBezTo>
                      <a:pt x="37080" y="29760"/>
                      <a:pt x="37717" y="29621"/>
                      <a:pt x="38373" y="29482"/>
                    </a:cubicBezTo>
                    <a:cubicBezTo>
                      <a:pt x="38632" y="29422"/>
                      <a:pt x="38911" y="29422"/>
                      <a:pt x="39109" y="29243"/>
                    </a:cubicBezTo>
                    <a:cubicBezTo>
                      <a:pt x="38911" y="28189"/>
                      <a:pt x="38592" y="27154"/>
                      <a:pt x="38334" y="26100"/>
                    </a:cubicBezTo>
                    <a:cubicBezTo>
                      <a:pt x="38194" y="25523"/>
                      <a:pt x="38055" y="24966"/>
                      <a:pt x="37896" y="24389"/>
                    </a:cubicBezTo>
                    <a:cubicBezTo>
                      <a:pt x="37856" y="24250"/>
                      <a:pt x="37896" y="24190"/>
                      <a:pt x="38015" y="24150"/>
                    </a:cubicBezTo>
                    <a:cubicBezTo>
                      <a:pt x="38712" y="23951"/>
                      <a:pt x="39388" y="23772"/>
                      <a:pt x="40044" y="23494"/>
                    </a:cubicBezTo>
                    <a:cubicBezTo>
                      <a:pt x="40073" y="23486"/>
                      <a:pt x="40099" y="23482"/>
                      <a:pt x="40122" y="23482"/>
                    </a:cubicBezTo>
                    <a:cubicBezTo>
                      <a:pt x="40208" y="23482"/>
                      <a:pt x="40252" y="23539"/>
                      <a:pt x="40283" y="23633"/>
                    </a:cubicBezTo>
                    <a:cubicBezTo>
                      <a:pt x="40820" y="25105"/>
                      <a:pt x="41377" y="26577"/>
                      <a:pt x="41934" y="28049"/>
                    </a:cubicBezTo>
                    <a:cubicBezTo>
                      <a:pt x="42034" y="28288"/>
                      <a:pt x="41954" y="28368"/>
                      <a:pt x="41715" y="28467"/>
                    </a:cubicBezTo>
                    <a:cubicBezTo>
                      <a:pt x="40860" y="28766"/>
                      <a:pt x="40005" y="29004"/>
                      <a:pt x="39129" y="29263"/>
                    </a:cubicBezTo>
                    <a:cubicBezTo>
                      <a:pt x="39229" y="29879"/>
                      <a:pt x="39428" y="30456"/>
                      <a:pt x="39587" y="31073"/>
                    </a:cubicBezTo>
                    <a:cubicBezTo>
                      <a:pt x="39608" y="31157"/>
                      <a:pt x="39651" y="31180"/>
                      <a:pt x="39702" y="31180"/>
                    </a:cubicBezTo>
                    <a:cubicBezTo>
                      <a:pt x="39747" y="31180"/>
                      <a:pt x="39799" y="31162"/>
                      <a:pt x="39846" y="31153"/>
                    </a:cubicBezTo>
                    <a:cubicBezTo>
                      <a:pt x="40780" y="30894"/>
                      <a:pt x="41676" y="30596"/>
                      <a:pt x="42591" y="30297"/>
                    </a:cubicBezTo>
                    <a:cubicBezTo>
                      <a:pt x="42750" y="30238"/>
                      <a:pt x="42770" y="30158"/>
                      <a:pt x="42710" y="29999"/>
                    </a:cubicBezTo>
                    <a:cubicBezTo>
                      <a:pt x="42511" y="29521"/>
                      <a:pt x="42352" y="29024"/>
                      <a:pt x="42153" y="28547"/>
                    </a:cubicBezTo>
                    <a:cubicBezTo>
                      <a:pt x="42093" y="28368"/>
                      <a:pt x="42153" y="28348"/>
                      <a:pt x="42292" y="28288"/>
                    </a:cubicBezTo>
                    <a:cubicBezTo>
                      <a:pt x="43108" y="27990"/>
                      <a:pt x="43924" y="27632"/>
                      <a:pt x="44719" y="27254"/>
                    </a:cubicBezTo>
                    <a:cubicBezTo>
                      <a:pt x="44757" y="27235"/>
                      <a:pt x="44790" y="27226"/>
                      <a:pt x="44818" y="27226"/>
                    </a:cubicBezTo>
                    <a:cubicBezTo>
                      <a:pt x="44877" y="27226"/>
                      <a:pt x="44917" y="27266"/>
                      <a:pt x="44958" y="27333"/>
                    </a:cubicBezTo>
                    <a:cubicBezTo>
                      <a:pt x="45177" y="27791"/>
                      <a:pt x="45396" y="28248"/>
                      <a:pt x="45614" y="28706"/>
                    </a:cubicBezTo>
                    <a:cubicBezTo>
                      <a:pt x="45668" y="28827"/>
                      <a:pt x="45722" y="28884"/>
                      <a:pt x="45806" y="28884"/>
                    </a:cubicBezTo>
                    <a:cubicBezTo>
                      <a:pt x="45847" y="28884"/>
                      <a:pt x="45894" y="28871"/>
                      <a:pt x="45953" y="28845"/>
                    </a:cubicBezTo>
                    <a:cubicBezTo>
                      <a:pt x="46828" y="28407"/>
                      <a:pt x="47643" y="27930"/>
                      <a:pt x="48479" y="27453"/>
                    </a:cubicBezTo>
                    <a:cubicBezTo>
                      <a:pt x="48618" y="27353"/>
                      <a:pt x="48598" y="27293"/>
                      <a:pt x="48519" y="27174"/>
                    </a:cubicBezTo>
                    <a:cubicBezTo>
                      <a:pt x="48260" y="26736"/>
                      <a:pt x="47982" y="26319"/>
                      <a:pt x="47723" y="25881"/>
                    </a:cubicBezTo>
                    <a:cubicBezTo>
                      <a:pt x="47643" y="25762"/>
                      <a:pt x="47564" y="25642"/>
                      <a:pt x="47763" y="25523"/>
                    </a:cubicBezTo>
                    <a:cubicBezTo>
                      <a:pt x="48499" y="25105"/>
                      <a:pt x="49195" y="24588"/>
                      <a:pt x="49871" y="24071"/>
                    </a:cubicBezTo>
                    <a:cubicBezTo>
                      <a:pt x="49929" y="24029"/>
                      <a:pt x="49981" y="24009"/>
                      <a:pt x="50028" y="24009"/>
                    </a:cubicBezTo>
                    <a:cubicBezTo>
                      <a:pt x="50094" y="24009"/>
                      <a:pt x="50152" y="24049"/>
                      <a:pt x="50210" y="24130"/>
                    </a:cubicBezTo>
                    <a:cubicBezTo>
                      <a:pt x="50508" y="24528"/>
                      <a:pt x="50826" y="24926"/>
                      <a:pt x="51125" y="25324"/>
                    </a:cubicBezTo>
                    <a:cubicBezTo>
                      <a:pt x="51173" y="25397"/>
                      <a:pt x="51229" y="25440"/>
                      <a:pt x="51293" y="25440"/>
                    </a:cubicBezTo>
                    <a:cubicBezTo>
                      <a:pt x="51333" y="25440"/>
                      <a:pt x="51377" y="25422"/>
                      <a:pt x="51423" y="25384"/>
                    </a:cubicBezTo>
                    <a:cubicBezTo>
                      <a:pt x="51523" y="25284"/>
                      <a:pt x="51642" y="25205"/>
                      <a:pt x="51761" y="25105"/>
                    </a:cubicBezTo>
                    <a:cubicBezTo>
                      <a:pt x="52398" y="24608"/>
                      <a:pt x="53014" y="24071"/>
                      <a:pt x="53591" y="23514"/>
                    </a:cubicBezTo>
                    <a:cubicBezTo>
                      <a:pt x="53691" y="23394"/>
                      <a:pt x="53750" y="23315"/>
                      <a:pt x="53611" y="23196"/>
                    </a:cubicBezTo>
                    <a:cubicBezTo>
                      <a:pt x="53253" y="22818"/>
                      <a:pt x="52915" y="22440"/>
                      <a:pt x="52557" y="22062"/>
                    </a:cubicBezTo>
                    <a:cubicBezTo>
                      <a:pt x="52504" y="21998"/>
                      <a:pt x="52445" y="21957"/>
                      <a:pt x="52380" y="21957"/>
                    </a:cubicBezTo>
                    <a:cubicBezTo>
                      <a:pt x="52324" y="21957"/>
                      <a:pt x="52264" y="21988"/>
                      <a:pt x="52199" y="22062"/>
                    </a:cubicBezTo>
                    <a:cubicBezTo>
                      <a:pt x="52040" y="22241"/>
                      <a:pt x="51841" y="22400"/>
                      <a:pt x="51662" y="22559"/>
                    </a:cubicBezTo>
                    <a:cubicBezTo>
                      <a:pt x="51184" y="22957"/>
                      <a:pt x="50727" y="23375"/>
                      <a:pt x="50229" y="23753"/>
                    </a:cubicBezTo>
                    <a:cubicBezTo>
                      <a:pt x="50170" y="23792"/>
                      <a:pt x="50125" y="23822"/>
                      <a:pt x="50083" y="23822"/>
                    </a:cubicBezTo>
                    <a:cubicBezTo>
                      <a:pt x="50041" y="23822"/>
                      <a:pt x="50001" y="23792"/>
                      <a:pt x="49951" y="23713"/>
                    </a:cubicBezTo>
                    <a:cubicBezTo>
                      <a:pt x="49513" y="23136"/>
                      <a:pt x="49076" y="22579"/>
                      <a:pt x="48638" y="22022"/>
                    </a:cubicBezTo>
                    <a:cubicBezTo>
                      <a:pt x="48101" y="21326"/>
                      <a:pt x="47564" y="20629"/>
                      <a:pt x="47007" y="19933"/>
                    </a:cubicBezTo>
                    <a:cubicBezTo>
                      <a:pt x="46888" y="19774"/>
                      <a:pt x="46927" y="19675"/>
                      <a:pt x="47067" y="19575"/>
                    </a:cubicBezTo>
                    <a:cubicBezTo>
                      <a:pt x="47604" y="19197"/>
                      <a:pt x="48081" y="18740"/>
                      <a:pt x="48578" y="18302"/>
                    </a:cubicBezTo>
                    <a:cubicBezTo>
                      <a:pt x="48659" y="18239"/>
                      <a:pt x="48719" y="18209"/>
                      <a:pt x="48772" y="18209"/>
                    </a:cubicBezTo>
                    <a:cubicBezTo>
                      <a:pt x="48837" y="18209"/>
                      <a:pt x="48891" y="18254"/>
                      <a:pt x="48956" y="18342"/>
                    </a:cubicBezTo>
                    <a:cubicBezTo>
                      <a:pt x="49374" y="18859"/>
                      <a:pt x="49871" y="19277"/>
                      <a:pt x="50309" y="19774"/>
                    </a:cubicBezTo>
                    <a:cubicBezTo>
                      <a:pt x="50926" y="20450"/>
                      <a:pt x="51582" y="21107"/>
                      <a:pt x="52199" y="21763"/>
                    </a:cubicBezTo>
                    <a:cubicBezTo>
                      <a:pt x="52263" y="21838"/>
                      <a:pt x="52315" y="21878"/>
                      <a:pt x="52372" y="21878"/>
                    </a:cubicBezTo>
                    <a:cubicBezTo>
                      <a:pt x="52421" y="21878"/>
                      <a:pt x="52472" y="21848"/>
                      <a:pt x="52537" y="21783"/>
                    </a:cubicBezTo>
                    <a:cubicBezTo>
                      <a:pt x="53154" y="21186"/>
                      <a:pt x="53770" y="20590"/>
                      <a:pt x="54327" y="19913"/>
                    </a:cubicBezTo>
                    <a:cubicBezTo>
                      <a:pt x="54397" y="19826"/>
                      <a:pt x="54456" y="19792"/>
                      <a:pt x="54511" y="19792"/>
                    </a:cubicBezTo>
                    <a:cubicBezTo>
                      <a:pt x="54582" y="19792"/>
                      <a:pt x="54647" y="19846"/>
                      <a:pt x="54725" y="19913"/>
                    </a:cubicBezTo>
                    <a:cubicBezTo>
                      <a:pt x="55063" y="20232"/>
                      <a:pt x="55441" y="20530"/>
                      <a:pt x="55780" y="20848"/>
                    </a:cubicBezTo>
                    <a:cubicBezTo>
                      <a:pt x="55852" y="20920"/>
                      <a:pt x="55914" y="20950"/>
                      <a:pt x="55970" y="20950"/>
                    </a:cubicBezTo>
                    <a:cubicBezTo>
                      <a:pt x="56055" y="20950"/>
                      <a:pt x="56126" y="20884"/>
                      <a:pt x="56197" y="20789"/>
                    </a:cubicBezTo>
                    <a:cubicBezTo>
                      <a:pt x="56774" y="20052"/>
                      <a:pt x="57371" y="19336"/>
                      <a:pt x="57888" y="18580"/>
                    </a:cubicBezTo>
                    <a:cubicBezTo>
                      <a:pt x="57988" y="18461"/>
                      <a:pt x="57988" y="18381"/>
                      <a:pt x="57848" y="18282"/>
                    </a:cubicBezTo>
                    <a:cubicBezTo>
                      <a:pt x="57411" y="18004"/>
                      <a:pt x="56993" y="17705"/>
                      <a:pt x="56555" y="17407"/>
                    </a:cubicBezTo>
                    <a:cubicBezTo>
                      <a:pt x="56456" y="17327"/>
                      <a:pt x="56376" y="17287"/>
                      <a:pt x="56476" y="17148"/>
                    </a:cubicBezTo>
                    <a:cubicBezTo>
                      <a:pt x="56754" y="16750"/>
                      <a:pt x="57033" y="16352"/>
                      <a:pt x="57271" y="15955"/>
                    </a:cubicBezTo>
                    <a:cubicBezTo>
                      <a:pt x="57530" y="15537"/>
                      <a:pt x="57789" y="15119"/>
                      <a:pt x="57988" y="14681"/>
                    </a:cubicBezTo>
                    <a:cubicBezTo>
                      <a:pt x="57212" y="14244"/>
                      <a:pt x="56436" y="13806"/>
                      <a:pt x="55660" y="13369"/>
                    </a:cubicBezTo>
                    <a:cubicBezTo>
                      <a:pt x="54984" y="12991"/>
                      <a:pt x="54288" y="12593"/>
                      <a:pt x="53611" y="12215"/>
                    </a:cubicBezTo>
                    <a:cubicBezTo>
                      <a:pt x="53472" y="12135"/>
                      <a:pt x="53432" y="12095"/>
                      <a:pt x="53512" y="11936"/>
                    </a:cubicBezTo>
                    <a:cubicBezTo>
                      <a:pt x="53830" y="11339"/>
                      <a:pt x="54148" y="10743"/>
                      <a:pt x="54407" y="10146"/>
                    </a:cubicBezTo>
                    <a:cubicBezTo>
                      <a:pt x="54526" y="9848"/>
                      <a:pt x="54526" y="9828"/>
                      <a:pt x="54228" y="9708"/>
                    </a:cubicBezTo>
                    <a:cubicBezTo>
                      <a:pt x="53790" y="9529"/>
                      <a:pt x="53353" y="9330"/>
                      <a:pt x="52915" y="9131"/>
                    </a:cubicBezTo>
                    <a:cubicBezTo>
                      <a:pt x="52796" y="9092"/>
                      <a:pt x="52736" y="9032"/>
                      <a:pt x="52796" y="8893"/>
                    </a:cubicBezTo>
                    <a:cubicBezTo>
                      <a:pt x="53054" y="8296"/>
                      <a:pt x="53273" y="7699"/>
                      <a:pt x="53472" y="7063"/>
                    </a:cubicBezTo>
                    <a:cubicBezTo>
                      <a:pt x="53497" y="6987"/>
                      <a:pt x="53530" y="6959"/>
                      <a:pt x="53582" y="6959"/>
                    </a:cubicBezTo>
                    <a:cubicBezTo>
                      <a:pt x="53611" y="6959"/>
                      <a:pt x="53647" y="6968"/>
                      <a:pt x="53691" y="6983"/>
                    </a:cubicBezTo>
                    <a:cubicBezTo>
                      <a:pt x="54168" y="7122"/>
                      <a:pt x="54666" y="7281"/>
                      <a:pt x="55143" y="7421"/>
                    </a:cubicBezTo>
                    <a:cubicBezTo>
                      <a:pt x="55322" y="7480"/>
                      <a:pt x="55322" y="7560"/>
                      <a:pt x="55282" y="7719"/>
                    </a:cubicBezTo>
                    <a:cubicBezTo>
                      <a:pt x="55083" y="8356"/>
                      <a:pt x="54825" y="8992"/>
                      <a:pt x="54566" y="9629"/>
                    </a:cubicBezTo>
                    <a:cubicBezTo>
                      <a:pt x="54487" y="9828"/>
                      <a:pt x="54546" y="9907"/>
                      <a:pt x="54725" y="9987"/>
                    </a:cubicBezTo>
                    <a:cubicBezTo>
                      <a:pt x="56038" y="10544"/>
                      <a:pt x="57351" y="11101"/>
                      <a:pt x="58644" y="11658"/>
                    </a:cubicBezTo>
                    <a:cubicBezTo>
                      <a:pt x="58863" y="11757"/>
                      <a:pt x="59141" y="11777"/>
                      <a:pt x="59241" y="11956"/>
                    </a:cubicBezTo>
                    <a:cubicBezTo>
                      <a:pt x="59340" y="12155"/>
                      <a:pt x="59102" y="12354"/>
                      <a:pt x="59022" y="12553"/>
                    </a:cubicBezTo>
                    <a:cubicBezTo>
                      <a:pt x="58744" y="13209"/>
                      <a:pt x="58425" y="13846"/>
                      <a:pt x="58067" y="14463"/>
                    </a:cubicBezTo>
                    <a:cubicBezTo>
                      <a:pt x="58027" y="14522"/>
                      <a:pt x="57988" y="14582"/>
                      <a:pt x="57988" y="14662"/>
                    </a:cubicBezTo>
                    <a:cubicBezTo>
                      <a:pt x="58008" y="14701"/>
                      <a:pt x="58027" y="14741"/>
                      <a:pt x="58067" y="14741"/>
                    </a:cubicBezTo>
                    <a:cubicBezTo>
                      <a:pt x="58565" y="15040"/>
                      <a:pt x="59062" y="15318"/>
                      <a:pt x="59579" y="15597"/>
                    </a:cubicBezTo>
                    <a:cubicBezTo>
                      <a:pt x="59616" y="15619"/>
                      <a:pt x="59648" y="15630"/>
                      <a:pt x="59676" y="15630"/>
                    </a:cubicBezTo>
                    <a:cubicBezTo>
                      <a:pt x="59723" y="15630"/>
                      <a:pt x="59761" y="15599"/>
                      <a:pt x="59798" y="15537"/>
                    </a:cubicBezTo>
                    <a:cubicBezTo>
                      <a:pt x="60275" y="14662"/>
                      <a:pt x="60713" y="13766"/>
                      <a:pt x="61111" y="12851"/>
                    </a:cubicBezTo>
                    <a:cubicBezTo>
                      <a:pt x="61170" y="12712"/>
                      <a:pt x="61091" y="12652"/>
                      <a:pt x="60972" y="12613"/>
                    </a:cubicBezTo>
                    <a:cubicBezTo>
                      <a:pt x="60514" y="12414"/>
                      <a:pt x="60056" y="12195"/>
                      <a:pt x="59579" y="12016"/>
                    </a:cubicBezTo>
                    <a:cubicBezTo>
                      <a:pt x="59400" y="11936"/>
                      <a:pt x="59380" y="11857"/>
                      <a:pt x="59460" y="11698"/>
                    </a:cubicBezTo>
                    <a:cubicBezTo>
                      <a:pt x="59798" y="10902"/>
                      <a:pt x="60076" y="10086"/>
                      <a:pt x="60355" y="9271"/>
                    </a:cubicBezTo>
                    <a:cubicBezTo>
                      <a:pt x="60382" y="9149"/>
                      <a:pt x="60427" y="9110"/>
                      <a:pt x="60504" y="9110"/>
                    </a:cubicBezTo>
                    <a:cubicBezTo>
                      <a:pt x="60540" y="9110"/>
                      <a:pt x="60582" y="9119"/>
                      <a:pt x="60633" y="9131"/>
                    </a:cubicBezTo>
                    <a:cubicBezTo>
                      <a:pt x="61111" y="9291"/>
                      <a:pt x="61608" y="9450"/>
                      <a:pt x="62086" y="9609"/>
                    </a:cubicBezTo>
                    <a:cubicBezTo>
                      <a:pt x="62132" y="9626"/>
                      <a:pt x="62172" y="9635"/>
                      <a:pt x="62205" y="9635"/>
                    </a:cubicBezTo>
                    <a:cubicBezTo>
                      <a:pt x="62288" y="9635"/>
                      <a:pt x="62336" y="9582"/>
                      <a:pt x="62364" y="9470"/>
                    </a:cubicBezTo>
                    <a:cubicBezTo>
                      <a:pt x="62583" y="8654"/>
                      <a:pt x="62841" y="7838"/>
                      <a:pt x="63001" y="7023"/>
                    </a:cubicBezTo>
                    <a:cubicBezTo>
                      <a:pt x="63120" y="6466"/>
                      <a:pt x="63120" y="6446"/>
                      <a:pt x="62583" y="6346"/>
                    </a:cubicBezTo>
                    <a:cubicBezTo>
                      <a:pt x="62105" y="6267"/>
                      <a:pt x="61648" y="6108"/>
                      <a:pt x="61170" y="6088"/>
                    </a:cubicBezTo>
                    <a:cubicBezTo>
                      <a:pt x="61011" y="6506"/>
                      <a:pt x="60972" y="6963"/>
                      <a:pt x="60852" y="7401"/>
                    </a:cubicBezTo>
                    <a:cubicBezTo>
                      <a:pt x="60713" y="7858"/>
                      <a:pt x="60594" y="8336"/>
                      <a:pt x="60474" y="8793"/>
                    </a:cubicBezTo>
                    <a:cubicBezTo>
                      <a:pt x="60428" y="8917"/>
                      <a:pt x="60382" y="8992"/>
                      <a:pt x="60280" y="8992"/>
                    </a:cubicBezTo>
                    <a:cubicBezTo>
                      <a:pt x="60250" y="8992"/>
                      <a:pt x="60216" y="8986"/>
                      <a:pt x="60176" y="8972"/>
                    </a:cubicBezTo>
                    <a:cubicBezTo>
                      <a:pt x="59519" y="8753"/>
                      <a:pt x="58883" y="8554"/>
                      <a:pt x="58226" y="8336"/>
                    </a:cubicBezTo>
                    <a:cubicBezTo>
                      <a:pt x="57371" y="8077"/>
                      <a:pt x="56516" y="7818"/>
                      <a:pt x="55660" y="7540"/>
                    </a:cubicBezTo>
                    <a:cubicBezTo>
                      <a:pt x="55481" y="7500"/>
                      <a:pt x="55421" y="7421"/>
                      <a:pt x="55481" y="7222"/>
                    </a:cubicBezTo>
                    <a:cubicBezTo>
                      <a:pt x="55700" y="6605"/>
                      <a:pt x="55839" y="5949"/>
                      <a:pt x="55978" y="5312"/>
                    </a:cubicBezTo>
                    <a:cubicBezTo>
                      <a:pt x="56009" y="5173"/>
                      <a:pt x="56053" y="5093"/>
                      <a:pt x="56173" y="5093"/>
                    </a:cubicBezTo>
                    <a:cubicBezTo>
                      <a:pt x="56208" y="5093"/>
                      <a:pt x="56248" y="5100"/>
                      <a:pt x="56297" y="5113"/>
                    </a:cubicBezTo>
                    <a:cubicBezTo>
                      <a:pt x="57868" y="5451"/>
                      <a:pt x="59440" y="5750"/>
                      <a:pt x="61011" y="6068"/>
                    </a:cubicBezTo>
                    <a:cubicBezTo>
                      <a:pt x="61041" y="6078"/>
                      <a:pt x="61066" y="6083"/>
                      <a:pt x="61091" y="6083"/>
                    </a:cubicBezTo>
                    <a:cubicBezTo>
                      <a:pt x="61116" y="6083"/>
                      <a:pt x="61141" y="6078"/>
                      <a:pt x="61170" y="6068"/>
                    </a:cubicBezTo>
                    <a:cubicBezTo>
                      <a:pt x="61290" y="5889"/>
                      <a:pt x="61290" y="5650"/>
                      <a:pt x="61330" y="5431"/>
                    </a:cubicBezTo>
                    <a:cubicBezTo>
                      <a:pt x="61449" y="4656"/>
                      <a:pt x="61588" y="3860"/>
                      <a:pt x="61668" y="3064"/>
                    </a:cubicBezTo>
                    <a:cubicBezTo>
                      <a:pt x="61648" y="3064"/>
                      <a:pt x="61628" y="3044"/>
                      <a:pt x="61628" y="3024"/>
                    </a:cubicBezTo>
                    <a:cubicBezTo>
                      <a:pt x="61031" y="2985"/>
                      <a:pt x="60434" y="2925"/>
                      <a:pt x="59838" y="2865"/>
                    </a:cubicBezTo>
                    <a:cubicBezTo>
                      <a:pt x="59261" y="2825"/>
                      <a:pt x="58684" y="2746"/>
                      <a:pt x="58107" y="2686"/>
                    </a:cubicBezTo>
                    <a:cubicBezTo>
                      <a:pt x="57630" y="2626"/>
                      <a:pt x="57132" y="2587"/>
                      <a:pt x="56635" y="2527"/>
                    </a:cubicBezTo>
                    <a:cubicBezTo>
                      <a:pt x="56555" y="2527"/>
                      <a:pt x="56476" y="2547"/>
                      <a:pt x="56396" y="2547"/>
                    </a:cubicBezTo>
                    <a:cubicBezTo>
                      <a:pt x="56277" y="3283"/>
                      <a:pt x="56197" y="4019"/>
                      <a:pt x="56058" y="4735"/>
                    </a:cubicBezTo>
                    <a:cubicBezTo>
                      <a:pt x="56026" y="4895"/>
                      <a:pt x="55994" y="4991"/>
                      <a:pt x="55858" y="4991"/>
                    </a:cubicBezTo>
                    <a:cubicBezTo>
                      <a:pt x="55825" y="4991"/>
                      <a:pt x="55786" y="4985"/>
                      <a:pt x="55740" y="4974"/>
                    </a:cubicBezTo>
                    <a:cubicBezTo>
                      <a:pt x="55282" y="4854"/>
                      <a:pt x="54825" y="4775"/>
                      <a:pt x="54367" y="4695"/>
                    </a:cubicBezTo>
                    <a:cubicBezTo>
                      <a:pt x="54188" y="4656"/>
                      <a:pt x="54128" y="4596"/>
                      <a:pt x="54168" y="4397"/>
                    </a:cubicBezTo>
                    <a:cubicBezTo>
                      <a:pt x="54268" y="3780"/>
                      <a:pt x="54367" y="3183"/>
                      <a:pt x="54447" y="2567"/>
                    </a:cubicBezTo>
                    <a:cubicBezTo>
                      <a:pt x="54467" y="2447"/>
                      <a:pt x="54487" y="2408"/>
                      <a:pt x="54626" y="2408"/>
                    </a:cubicBezTo>
                    <a:cubicBezTo>
                      <a:pt x="55123" y="2428"/>
                      <a:pt x="55601" y="2487"/>
                      <a:pt x="56078" y="2547"/>
                    </a:cubicBezTo>
                    <a:cubicBezTo>
                      <a:pt x="56128" y="2557"/>
                      <a:pt x="56177" y="2562"/>
                      <a:pt x="56227" y="2562"/>
                    </a:cubicBezTo>
                    <a:cubicBezTo>
                      <a:pt x="56277" y="2562"/>
                      <a:pt x="56327" y="2557"/>
                      <a:pt x="56376" y="2547"/>
                    </a:cubicBezTo>
                    <a:cubicBezTo>
                      <a:pt x="56535" y="2248"/>
                      <a:pt x="56456" y="1930"/>
                      <a:pt x="56496" y="1612"/>
                    </a:cubicBezTo>
                    <a:cubicBezTo>
                      <a:pt x="56555" y="1095"/>
                      <a:pt x="56535" y="578"/>
                      <a:pt x="56555" y="40"/>
                    </a:cubicBezTo>
                    <a:lnTo>
                      <a:pt x="56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6"/>
              <p:cNvSpPr/>
              <p:nvPr/>
            </p:nvSpPr>
            <p:spPr>
              <a:xfrm>
                <a:off x="3921475" y="3851300"/>
                <a:ext cx="98500" cy="135800"/>
              </a:xfrm>
              <a:custGeom>
                <a:avLst/>
                <a:gdLst/>
                <a:ahLst/>
                <a:cxnLst/>
                <a:rect l="l" t="t" r="r" b="b"/>
                <a:pathLst>
                  <a:path w="3940" h="5432" extrusionOk="0">
                    <a:moveTo>
                      <a:pt x="1711" y="0"/>
                    </a:moveTo>
                    <a:cubicBezTo>
                      <a:pt x="1154" y="279"/>
                      <a:pt x="597" y="518"/>
                      <a:pt x="1" y="736"/>
                    </a:cubicBezTo>
                    <a:cubicBezTo>
                      <a:pt x="399" y="1811"/>
                      <a:pt x="776" y="2865"/>
                      <a:pt x="1174" y="3919"/>
                    </a:cubicBezTo>
                    <a:cubicBezTo>
                      <a:pt x="1373" y="4436"/>
                      <a:pt x="1572" y="4934"/>
                      <a:pt x="1771" y="5431"/>
                    </a:cubicBezTo>
                    <a:cubicBezTo>
                      <a:pt x="2467" y="5232"/>
                      <a:pt x="3104" y="4894"/>
                      <a:pt x="3760" y="4616"/>
                    </a:cubicBezTo>
                    <a:cubicBezTo>
                      <a:pt x="3939" y="4536"/>
                      <a:pt x="3900" y="4397"/>
                      <a:pt x="3820" y="4257"/>
                    </a:cubicBezTo>
                    <a:cubicBezTo>
                      <a:pt x="3561" y="3740"/>
                      <a:pt x="3303" y="3223"/>
                      <a:pt x="3064" y="2706"/>
                    </a:cubicBezTo>
                    <a:cubicBezTo>
                      <a:pt x="2607" y="1811"/>
                      <a:pt x="2169" y="896"/>
                      <a:pt x="1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6"/>
              <p:cNvSpPr/>
              <p:nvPr/>
            </p:nvSpPr>
            <p:spPr>
              <a:xfrm>
                <a:off x="2995975" y="2642325"/>
                <a:ext cx="1539225" cy="805900"/>
              </a:xfrm>
              <a:custGeom>
                <a:avLst/>
                <a:gdLst/>
                <a:ahLst/>
                <a:cxnLst/>
                <a:rect l="l" t="t" r="r" b="b"/>
                <a:pathLst>
                  <a:path w="61569" h="32236" extrusionOk="0">
                    <a:moveTo>
                      <a:pt x="30886" y="1998"/>
                    </a:moveTo>
                    <a:cubicBezTo>
                      <a:pt x="31001" y="1998"/>
                      <a:pt x="31117" y="2001"/>
                      <a:pt x="31232" y="2009"/>
                    </a:cubicBezTo>
                    <a:cubicBezTo>
                      <a:pt x="31488" y="2009"/>
                      <a:pt x="31729" y="2053"/>
                      <a:pt x="31980" y="2053"/>
                    </a:cubicBezTo>
                    <a:cubicBezTo>
                      <a:pt x="32022" y="2053"/>
                      <a:pt x="32065" y="2052"/>
                      <a:pt x="32107" y="2049"/>
                    </a:cubicBezTo>
                    <a:cubicBezTo>
                      <a:pt x="32227" y="2049"/>
                      <a:pt x="32266" y="2109"/>
                      <a:pt x="32266" y="2228"/>
                    </a:cubicBezTo>
                    <a:cubicBezTo>
                      <a:pt x="32286" y="2825"/>
                      <a:pt x="32207" y="3422"/>
                      <a:pt x="32187" y="4019"/>
                    </a:cubicBezTo>
                    <a:cubicBezTo>
                      <a:pt x="32167" y="4078"/>
                      <a:pt x="32167" y="4158"/>
                      <a:pt x="32167" y="4217"/>
                    </a:cubicBezTo>
                    <a:cubicBezTo>
                      <a:pt x="32127" y="5152"/>
                      <a:pt x="32087" y="6107"/>
                      <a:pt x="32067" y="7042"/>
                    </a:cubicBezTo>
                    <a:cubicBezTo>
                      <a:pt x="32050" y="7200"/>
                      <a:pt x="31986" y="7265"/>
                      <a:pt x="31863" y="7265"/>
                    </a:cubicBezTo>
                    <a:cubicBezTo>
                      <a:pt x="31846" y="7265"/>
                      <a:pt x="31828" y="7263"/>
                      <a:pt x="31809" y="7261"/>
                    </a:cubicBezTo>
                    <a:cubicBezTo>
                      <a:pt x="31582" y="7225"/>
                      <a:pt x="31348" y="7218"/>
                      <a:pt x="31116" y="7218"/>
                    </a:cubicBezTo>
                    <a:cubicBezTo>
                      <a:pt x="30961" y="7218"/>
                      <a:pt x="30806" y="7221"/>
                      <a:pt x="30655" y="7221"/>
                    </a:cubicBezTo>
                    <a:cubicBezTo>
                      <a:pt x="30602" y="7218"/>
                      <a:pt x="30550" y="7217"/>
                      <a:pt x="30498" y="7217"/>
                    </a:cubicBezTo>
                    <a:cubicBezTo>
                      <a:pt x="30177" y="7217"/>
                      <a:pt x="29869" y="7264"/>
                      <a:pt x="29561" y="7281"/>
                    </a:cubicBezTo>
                    <a:cubicBezTo>
                      <a:pt x="29501" y="6187"/>
                      <a:pt x="29481" y="5073"/>
                      <a:pt x="29402" y="3979"/>
                    </a:cubicBezTo>
                    <a:cubicBezTo>
                      <a:pt x="29382" y="3422"/>
                      <a:pt x="29342" y="2845"/>
                      <a:pt x="29322" y="2268"/>
                    </a:cubicBezTo>
                    <a:cubicBezTo>
                      <a:pt x="29302" y="2129"/>
                      <a:pt x="29342" y="2049"/>
                      <a:pt x="29521" y="2049"/>
                    </a:cubicBezTo>
                    <a:cubicBezTo>
                      <a:pt x="29967" y="2049"/>
                      <a:pt x="30425" y="1998"/>
                      <a:pt x="30886" y="1998"/>
                    </a:cubicBezTo>
                    <a:close/>
                    <a:moveTo>
                      <a:pt x="20244" y="3918"/>
                    </a:moveTo>
                    <a:cubicBezTo>
                      <a:pt x="20321" y="3918"/>
                      <a:pt x="20340" y="3983"/>
                      <a:pt x="20370" y="4058"/>
                    </a:cubicBezTo>
                    <a:cubicBezTo>
                      <a:pt x="20729" y="5033"/>
                      <a:pt x="21087" y="6008"/>
                      <a:pt x="21445" y="6963"/>
                    </a:cubicBezTo>
                    <a:cubicBezTo>
                      <a:pt x="21644" y="7500"/>
                      <a:pt x="21823" y="8037"/>
                      <a:pt x="22041" y="8574"/>
                    </a:cubicBezTo>
                    <a:cubicBezTo>
                      <a:pt x="22081" y="8673"/>
                      <a:pt x="22121" y="8753"/>
                      <a:pt x="21962" y="8813"/>
                    </a:cubicBezTo>
                    <a:cubicBezTo>
                      <a:pt x="21286" y="9091"/>
                      <a:pt x="20609" y="9370"/>
                      <a:pt x="19953" y="9688"/>
                    </a:cubicBezTo>
                    <a:cubicBezTo>
                      <a:pt x="19933" y="9708"/>
                      <a:pt x="19893" y="9708"/>
                      <a:pt x="19873" y="9728"/>
                    </a:cubicBezTo>
                    <a:cubicBezTo>
                      <a:pt x="19813" y="9728"/>
                      <a:pt x="19774" y="9688"/>
                      <a:pt x="19754" y="9628"/>
                    </a:cubicBezTo>
                    <a:cubicBezTo>
                      <a:pt x="19316" y="8733"/>
                      <a:pt x="18859" y="7838"/>
                      <a:pt x="18421" y="6923"/>
                    </a:cubicBezTo>
                    <a:cubicBezTo>
                      <a:pt x="18162" y="6386"/>
                      <a:pt x="17904" y="5849"/>
                      <a:pt x="17625" y="5312"/>
                    </a:cubicBezTo>
                    <a:cubicBezTo>
                      <a:pt x="17546" y="5133"/>
                      <a:pt x="17566" y="5053"/>
                      <a:pt x="17745" y="4973"/>
                    </a:cubicBezTo>
                    <a:cubicBezTo>
                      <a:pt x="18540" y="4595"/>
                      <a:pt x="19336" y="4237"/>
                      <a:pt x="20152" y="3939"/>
                    </a:cubicBezTo>
                    <a:cubicBezTo>
                      <a:pt x="20190" y="3925"/>
                      <a:pt x="20220" y="3918"/>
                      <a:pt x="20244" y="3918"/>
                    </a:cubicBezTo>
                    <a:close/>
                    <a:moveTo>
                      <a:pt x="46864" y="6670"/>
                    </a:moveTo>
                    <a:cubicBezTo>
                      <a:pt x="46922" y="6670"/>
                      <a:pt x="46986" y="6695"/>
                      <a:pt x="47066" y="6744"/>
                    </a:cubicBezTo>
                    <a:cubicBezTo>
                      <a:pt x="47743" y="7201"/>
                      <a:pt x="48419" y="7679"/>
                      <a:pt x="49076" y="8156"/>
                    </a:cubicBezTo>
                    <a:cubicBezTo>
                      <a:pt x="49215" y="8256"/>
                      <a:pt x="49255" y="8355"/>
                      <a:pt x="49115" y="8494"/>
                    </a:cubicBezTo>
                    <a:cubicBezTo>
                      <a:pt x="48399" y="9429"/>
                      <a:pt x="47683" y="10384"/>
                      <a:pt x="46947" y="11319"/>
                    </a:cubicBezTo>
                    <a:cubicBezTo>
                      <a:pt x="46708" y="11637"/>
                      <a:pt x="46450" y="11956"/>
                      <a:pt x="46191" y="12294"/>
                    </a:cubicBezTo>
                    <a:cubicBezTo>
                      <a:pt x="46171" y="12334"/>
                      <a:pt x="46132" y="12393"/>
                      <a:pt x="46052" y="12393"/>
                    </a:cubicBezTo>
                    <a:cubicBezTo>
                      <a:pt x="46032" y="12373"/>
                      <a:pt x="45992" y="12354"/>
                      <a:pt x="45952" y="12334"/>
                    </a:cubicBezTo>
                    <a:cubicBezTo>
                      <a:pt x="45395" y="11896"/>
                      <a:pt x="44819" y="11478"/>
                      <a:pt x="44202" y="11120"/>
                    </a:cubicBezTo>
                    <a:cubicBezTo>
                      <a:pt x="44023" y="11021"/>
                      <a:pt x="44122" y="10921"/>
                      <a:pt x="44182" y="10802"/>
                    </a:cubicBezTo>
                    <a:cubicBezTo>
                      <a:pt x="44540" y="10245"/>
                      <a:pt x="44898" y="9688"/>
                      <a:pt x="45236" y="9111"/>
                    </a:cubicBezTo>
                    <a:cubicBezTo>
                      <a:pt x="45714" y="8355"/>
                      <a:pt x="46191" y="7619"/>
                      <a:pt x="46629" y="6843"/>
                    </a:cubicBezTo>
                    <a:cubicBezTo>
                      <a:pt x="46712" y="6725"/>
                      <a:pt x="46780" y="6670"/>
                      <a:pt x="46864" y="6670"/>
                    </a:cubicBezTo>
                    <a:close/>
                    <a:moveTo>
                      <a:pt x="19753" y="9856"/>
                    </a:moveTo>
                    <a:cubicBezTo>
                      <a:pt x="19799" y="9856"/>
                      <a:pt x="19839" y="9879"/>
                      <a:pt x="19873" y="9947"/>
                    </a:cubicBezTo>
                    <a:cubicBezTo>
                      <a:pt x="20112" y="10444"/>
                      <a:pt x="20351" y="10941"/>
                      <a:pt x="20589" y="11439"/>
                    </a:cubicBezTo>
                    <a:cubicBezTo>
                      <a:pt x="20609" y="11458"/>
                      <a:pt x="20609" y="11458"/>
                      <a:pt x="20609" y="11478"/>
                    </a:cubicBezTo>
                    <a:cubicBezTo>
                      <a:pt x="20609" y="11558"/>
                      <a:pt x="20569" y="11578"/>
                      <a:pt x="20530" y="11598"/>
                    </a:cubicBezTo>
                    <a:cubicBezTo>
                      <a:pt x="19913" y="11916"/>
                      <a:pt x="19316" y="12234"/>
                      <a:pt x="18739" y="12592"/>
                    </a:cubicBezTo>
                    <a:cubicBezTo>
                      <a:pt x="18712" y="12613"/>
                      <a:pt x="18689" y="12622"/>
                      <a:pt x="18669" y="12622"/>
                    </a:cubicBezTo>
                    <a:cubicBezTo>
                      <a:pt x="18632" y="12622"/>
                      <a:pt x="18606" y="12591"/>
                      <a:pt x="18580" y="12552"/>
                    </a:cubicBezTo>
                    <a:cubicBezTo>
                      <a:pt x="18282" y="12075"/>
                      <a:pt x="18003" y="11598"/>
                      <a:pt x="17705" y="11120"/>
                    </a:cubicBezTo>
                    <a:cubicBezTo>
                      <a:pt x="17625" y="11001"/>
                      <a:pt x="17725" y="10961"/>
                      <a:pt x="17784" y="10941"/>
                    </a:cubicBezTo>
                    <a:cubicBezTo>
                      <a:pt x="18202" y="10683"/>
                      <a:pt x="18640" y="10444"/>
                      <a:pt x="19058" y="10205"/>
                    </a:cubicBezTo>
                    <a:cubicBezTo>
                      <a:pt x="19257" y="10106"/>
                      <a:pt x="19436" y="10006"/>
                      <a:pt x="19634" y="9887"/>
                    </a:cubicBezTo>
                    <a:cubicBezTo>
                      <a:pt x="19678" y="9870"/>
                      <a:pt x="19717" y="9856"/>
                      <a:pt x="19753" y="9856"/>
                    </a:cubicBezTo>
                    <a:close/>
                    <a:moveTo>
                      <a:pt x="46112" y="12565"/>
                    </a:moveTo>
                    <a:cubicBezTo>
                      <a:pt x="46155" y="12565"/>
                      <a:pt x="46204" y="12595"/>
                      <a:pt x="46271" y="12652"/>
                    </a:cubicBezTo>
                    <a:cubicBezTo>
                      <a:pt x="46788" y="13070"/>
                      <a:pt x="47305" y="13487"/>
                      <a:pt x="47783" y="13945"/>
                    </a:cubicBezTo>
                    <a:cubicBezTo>
                      <a:pt x="47822" y="14005"/>
                      <a:pt x="47882" y="14064"/>
                      <a:pt x="47922" y="14124"/>
                    </a:cubicBezTo>
                    <a:cubicBezTo>
                      <a:pt x="47882" y="14204"/>
                      <a:pt x="47862" y="14263"/>
                      <a:pt x="47803" y="14303"/>
                    </a:cubicBezTo>
                    <a:cubicBezTo>
                      <a:pt x="47444" y="14661"/>
                      <a:pt x="47106" y="15019"/>
                      <a:pt x="46788" y="15377"/>
                    </a:cubicBezTo>
                    <a:cubicBezTo>
                      <a:pt x="46746" y="15430"/>
                      <a:pt x="46704" y="15455"/>
                      <a:pt x="46662" y="15455"/>
                    </a:cubicBezTo>
                    <a:cubicBezTo>
                      <a:pt x="46624" y="15455"/>
                      <a:pt x="46587" y="15435"/>
                      <a:pt x="46549" y="15397"/>
                    </a:cubicBezTo>
                    <a:cubicBezTo>
                      <a:pt x="46052" y="14960"/>
                      <a:pt x="45555" y="14502"/>
                      <a:pt x="45018" y="14104"/>
                    </a:cubicBezTo>
                    <a:cubicBezTo>
                      <a:pt x="44898" y="14025"/>
                      <a:pt x="44978" y="13945"/>
                      <a:pt x="45018" y="13865"/>
                    </a:cubicBezTo>
                    <a:cubicBezTo>
                      <a:pt x="45336" y="13468"/>
                      <a:pt x="45654" y="13070"/>
                      <a:pt x="45972" y="12672"/>
                    </a:cubicBezTo>
                    <a:cubicBezTo>
                      <a:pt x="46024" y="12600"/>
                      <a:pt x="46065" y="12565"/>
                      <a:pt x="46112" y="12565"/>
                    </a:cubicBezTo>
                    <a:close/>
                    <a:moveTo>
                      <a:pt x="51633" y="10390"/>
                    </a:moveTo>
                    <a:cubicBezTo>
                      <a:pt x="51669" y="10390"/>
                      <a:pt x="51709" y="10412"/>
                      <a:pt x="51761" y="10464"/>
                    </a:cubicBezTo>
                    <a:cubicBezTo>
                      <a:pt x="52378" y="11100"/>
                      <a:pt x="53034" y="11697"/>
                      <a:pt x="53571" y="12373"/>
                    </a:cubicBezTo>
                    <a:cubicBezTo>
                      <a:pt x="53671" y="12493"/>
                      <a:pt x="53651" y="12552"/>
                      <a:pt x="53551" y="12652"/>
                    </a:cubicBezTo>
                    <a:cubicBezTo>
                      <a:pt x="52736" y="13328"/>
                      <a:pt x="51940" y="14025"/>
                      <a:pt x="51125" y="14721"/>
                    </a:cubicBezTo>
                    <a:cubicBezTo>
                      <a:pt x="50707" y="15079"/>
                      <a:pt x="50289" y="15437"/>
                      <a:pt x="49891" y="15795"/>
                    </a:cubicBezTo>
                    <a:cubicBezTo>
                      <a:pt x="49851" y="15835"/>
                      <a:pt x="49812" y="15875"/>
                      <a:pt x="49752" y="15894"/>
                    </a:cubicBezTo>
                    <a:cubicBezTo>
                      <a:pt x="49712" y="15875"/>
                      <a:pt x="49672" y="15855"/>
                      <a:pt x="49653" y="15815"/>
                    </a:cubicBezTo>
                    <a:cubicBezTo>
                      <a:pt x="49195" y="15238"/>
                      <a:pt x="48678" y="14741"/>
                      <a:pt x="48141" y="14223"/>
                    </a:cubicBezTo>
                    <a:cubicBezTo>
                      <a:pt x="48041" y="14104"/>
                      <a:pt x="48081" y="14064"/>
                      <a:pt x="48161" y="13965"/>
                    </a:cubicBezTo>
                    <a:cubicBezTo>
                      <a:pt x="48439" y="13686"/>
                      <a:pt x="48737" y="13388"/>
                      <a:pt x="49016" y="13070"/>
                    </a:cubicBezTo>
                    <a:cubicBezTo>
                      <a:pt x="49573" y="12473"/>
                      <a:pt x="50150" y="11896"/>
                      <a:pt x="50727" y="11299"/>
                    </a:cubicBezTo>
                    <a:cubicBezTo>
                      <a:pt x="50985" y="11041"/>
                      <a:pt x="51244" y="10762"/>
                      <a:pt x="51503" y="10484"/>
                    </a:cubicBezTo>
                    <a:cubicBezTo>
                      <a:pt x="51548" y="10427"/>
                      <a:pt x="51586" y="10390"/>
                      <a:pt x="51633" y="10390"/>
                    </a:cubicBezTo>
                    <a:close/>
                    <a:moveTo>
                      <a:pt x="9020" y="20163"/>
                    </a:moveTo>
                    <a:cubicBezTo>
                      <a:pt x="9043" y="20163"/>
                      <a:pt x="9071" y="20171"/>
                      <a:pt x="9111" y="20191"/>
                    </a:cubicBezTo>
                    <a:cubicBezTo>
                      <a:pt x="9569" y="20450"/>
                      <a:pt x="10046" y="20709"/>
                      <a:pt x="10524" y="20967"/>
                    </a:cubicBezTo>
                    <a:cubicBezTo>
                      <a:pt x="10583" y="20987"/>
                      <a:pt x="10623" y="21027"/>
                      <a:pt x="10623" y="21106"/>
                    </a:cubicBezTo>
                    <a:cubicBezTo>
                      <a:pt x="10603" y="21146"/>
                      <a:pt x="10583" y="21206"/>
                      <a:pt x="10563" y="21266"/>
                    </a:cubicBezTo>
                    <a:cubicBezTo>
                      <a:pt x="10225" y="21783"/>
                      <a:pt x="10006" y="22360"/>
                      <a:pt x="9748" y="22917"/>
                    </a:cubicBezTo>
                    <a:cubicBezTo>
                      <a:pt x="9707" y="22999"/>
                      <a:pt x="9666" y="23052"/>
                      <a:pt x="9599" y="23052"/>
                    </a:cubicBezTo>
                    <a:cubicBezTo>
                      <a:pt x="9569" y="23052"/>
                      <a:pt x="9533" y="23041"/>
                      <a:pt x="9489" y="23016"/>
                    </a:cubicBezTo>
                    <a:cubicBezTo>
                      <a:pt x="9032" y="22817"/>
                      <a:pt x="8554" y="22618"/>
                      <a:pt x="8097" y="22419"/>
                    </a:cubicBezTo>
                    <a:cubicBezTo>
                      <a:pt x="7957" y="22360"/>
                      <a:pt x="7918" y="22300"/>
                      <a:pt x="7977" y="22161"/>
                    </a:cubicBezTo>
                    <a:cubicBezTo>
                      <a:pt x="8196" y="21683"/>
                      <a:pt x="8395" y="21206"/>
                      <a:pt x="8654" y="20748"/>
                    </a:cubicBezTo>
                    <a:cubicBezTo>
                      <a:pt x="8753" y="20589"/>
                      <a:pt x="8793" y="20410"/>
                      <a:pt x="8912" y="20251"/>
                    </a:cubicBezTo>
                    <a:cubicBezTo>
                      <a:pt x="8952" y="20198"/>
                      <a:pt x="8974" y="20163"/>
                      <a:pt x="9020" y="20163"/>
                    </a:cubicBezTo>
                    <a:close/>
                    <a:moveTo>
                      <a:pt x="58506" y="20347"/>
                    </a:moveTo>
                    <a:cubicBezTo>
                      <a:pt x="58577" y="20347"/>
                      <a:pt x="58595" y="20402"/>
                      <a:pt x="58624" y="20490"/>
                    </a:cubicBezTo>
                    <a:cubicBezTo>
                      <a:pt x="58903" y="21106"/>
                      <a:pt x="59141" y="21743"/>
                      <a:pt x="59360" y="22399"/>
                    </a:cubicBezTo>
                    <a:cubicBezTo>
                      <a:pt x="59440" y="22598"/>
                      <a:pt x="59499" y="22797"/>
                      <a:pt x="59579" y="22996"/>
                    </a:cubicBezTo>
                    <a:cubicBezTo>
                      <a:pt x="59599" y="23096"/>
                      <a:pt x="59619" y="23155"/>
                      <a:pt x="59480" y="23195"/>
                    </a:cubicBezTo>
                    <a:cubicBezTo>
                      <a:pt x="58405" y="23513"/>
                      <a:pt x="57311" y="23852"/>
                      <a:pt x="56237" y="24210"/>
                    </a:cubicBezTo>
                    <a:cubicBezTo>
                      <a:pt x="55700" y="24389"/>
                      <a:pt x="55143" y="24508"/>
                      <a:pt x="54606" y="24747"/>
                    </a:cubicBezTo>
                    <a:cubicBezTo>
                      <a:pt x="54805" y="25443"/>
                      <a:pt x="54984" y="26159"/>
                      <a:pt x="55183" y="26855"/>
                    </a:cubicBezTo>
                    <a:cubicBezTo>
                      <a:pt x="55242" y="27074"/>
                      <a:pt x="55203" y="27194"/>
                      <a:pt x="54944" y="27233"/>
                    </a:cubicBezTo>
                    <a:cubicBezTo>
                      <a:pt x="54467" y="27313"/>
                      <a:pt x="53989" y="27412"/>
                      <a:pt x="53532" y="27512"/>
                    </a:cubicBezTo>
                    <a:cubicBezTo>
                      <a:pt x="53495" y="27524"/>
                      <a:pt x="53465" y="27530"/>
                      <a:pt x="53439" y="27530"/>
                    </a:cubicBezTo>
                    <a:cubicBezTo>
                      <a:pt x="53380" y="27530"/>
                      <a:pt x="53347" y="27496"/>
                      <a:pt x="53333" y="27412"/>
                    </a:cubicBezTo>
                    <a:cubicBezTo>
                      <a:pt x="53174" y="26776"/>
                      <a:pt x="53014" y="26159"/>
                      <a:pt x="52855" y="25542"/>
                    </a:cubicBezTo>
                    <a:cubicBezTo>
                      <a:pt x="52796" y="25363"/>
                      <a:pt x="52875" y="25304"/>
                      <a:pt x="53014" y="25264"/>
                    </a:cubicBezTo>
                    <a:cubicBezTo>
                      <a:pt x="53452" y="25125"/>
                      <a:pt x="53890" y="24985"/>
                      <a:pt x="54327" y="24846"/>
                    </a:cubicBezTo>
                    <a:cubicBezTo>
                      <a:pt x="54427" y="24826"/>
                      <a:pt x="54506" y="24787"/>
                      <a:pt x="54606" y="24747"/>
                    </a:cubicBezTo>
                    <a:cubicBezTo>
                      <a:pt x="54646" y="24627"/>
                      <a:pt x="54586" y="24508"/>
                      <a:pt x="54546" y="24389"/>
                    </a:cubicBezTo>
                    <a:cubicBezTo>
                      <a:pt x="54327" y="23792"/>
                      <a:pt x="54108" y="23175"/>
                      <a:pt x="53870" y="22578"/>
                    </a:cubicBezTo>
                    <a:cubicBezTo>
                      <a:pt x="53810" y="22419"/>
                      <a:pt x="53810" y="22360"/>
                      <a:pt x="53969" y="22280"/>
                    </a:cubicBezTo>
                    <a:cubicBezTo>
                      <a:pt x="55461" y="21663"/>
                      <a:pt x="56933" y="21027"/>
                      <a:pt x="58405" y="20370"/>
                    </a:cubicBezTo>
                    <a:cubicBezTo>
                      <a:pt x="58448" y="20354"/>
                      <a:pt x="58481" y="20347"/>
                      <a:pt x="58506" y="20347"/>
                    </a:cubicBezTo>
                    <a:close/>
                    <a:moveTo>
                      <a:pt x="29561" y="0"/>
                    </a:moveTo>
                    <a:cubicBezTo>
                      <a:pt x="29183" y="0"/>
                      <a:pt x="29203" y="0"/>
                      <a:pt x="29183" y="398"/>
                    </a:cubicBezTo>
                    <a:cubicBezTo>
                      <a:pt x="29163" y="856"/>
                      <a:pt x="29263" y="1333"/>
                      <a:pt x="29223" y="1791"/>
                    </a:cubicBezTo>
                    <a:cubicBezTo>
                      <a:pt x="29223" y="1910"/>
                      <a:pt x="29223" y="2009"/>
                      <a:pt x="29083" y="2009"/>
                    </a:cubicBezTo>
                    <a:cubicBezTo>
                      <a:pt x="28865" y="2029"/>
                      <a:pt x="28666" y="2049"/>
                      <a:pt x="28467" y="2069"/>
                    </a:cubicBezTo>
                    <a:cubicBezTo>
                      <a:pt x="27711" y="2089"/>
                      <a:pt x="26975" y="2188"/>
                      <a:pt x="26239" y="2328"/>
                    </a:cubicBezTo>
                    <a:cubicBezTo>
                      <a:pt x="26219" y="2328"/>
                      <a:pt x="26199" y="2348"/>
                      <a:pt x="26179" y="2367"/>
                    </a:cubicBezTo>
                    <a:cubicBezTo>
                      <a:pt x="26318" y="2865"/>
                      <a:pt x="26358" y="3382"/>
                      <a:pt x="26438" y="3899"/>
                    </a:cubicBezTo>
                    <a:cubicBezTo>
                      <a:pt x="26557" y="4635"/>
                      <a:pt x="26676" y="5371"/>
                      <a:pt x="26776" y="6107"/>
                    </a:cubicBezTo>
                    <a:cubicBezTo>
                      <a:pt x="26836" y="6505"/>
                      <a:pt x="26915" y="6903"/>
                      <a:pt x="26955" y="7301"/>
                    </a:cubicBezTo>
                    <a:cubicBezTo>
                      <a:pt x="26975" y="7380"/>
                      <a:pt x="26995" y="7460"/>
                      <a:pt x="27035" y="7540"/>
                    </a:cubicBezTo>
                    <a:lnTo>
                      <a:pt x="29561" y="7281"/>
                    </a:lnTo>
                    <a:lnTo>
                      <a:pt x="29561" y="7281"/>
                    </a:lnTo>
                    <a:cubicBezTo>
                      <a:pt x="29481" y="7818"/>
                      <a:pt x="29561" y="8335"/>
                      <a:pt x="29581" y="8852"/>
                    </a:cubicBezTo>
                    <a:cubicBezTo>
                      <a:pt x="29601" y="9091"/>
                      <a:pt x="29561" y="9230"/>
                      <a:pt x="29263" y="9250"/>
                    </a:cubicBezTo>
                    <a:cubicBezTo>
                      <a:pt x="28686" y="9270"/>
                      <a:pt x="28109" y="9310"/>
                      <a:pt x="27532" y="9429"/>
                    </a:cubicBezTo>
                    <a:cubicBezTo>
                      <a:pt x="27515" y="9432"/>
                      <a:pt x="27499" y="9433"/>
                      <a:pt x="27484" y="9433"/>
                    </a:cubicBezTo>
                    <a:cubicBezTo>
                      <a:pt x="27378" y="9433"/>
                      <a:pt x="27328" y="9370"/>
                      <a:pt x="27293" y="9230"/>
                    </a:cubicBezTo>
                    <a:cubicBezTo>
                      <a:pt x="27194" y="8673"/>
                      <a:pt x="27154" y="8097"/>
                      <a:pt x="27035" y="7540"/>
                    </a:cubicBezTo>
                    <a:cubicBezTo>
                      <a:pt x="26991" y="7535"/>
                      <a:pt x="26948" y="7533"/>
                      <a:pt x="26905" y="7533"/>
                    </a:cubicBezTo>
                    <a:cubicBezTo>
                      <a:pt x="26558" y="7533"/>
                      <a:pt x="26237" y="7663"/>
                      <a:pt x="25901" y="7699"/>
                    </a:cubicBezTo>
                    <a:cubicBezTo>
                      <a:pt x="25523" y="7758"/>
                      <a:pt x="25145" y="7838"/>
                      <a:pt x="24787" y="7957"/>
                    </a:cubicBezTo>
                    <a:cubicBezTo>
                      <a:pt x="24743" y="7969"/>
                      <a:pt x="24706" y="7975"/>
                      <a:pt x="24675" y="7975"/>
                    </a:cubicBezTo>
                    <a:cubicBezTo>
                      <a:pt x="24552" y="7975"/>
                      <a:pt x="24520" y="7886"/>
                      <a:pt x="24488" y="7758"/>
                    </a:cubicBezTo>
                    <a:cubicBezTo>
                      <a:pt x="24210" y="6664"/>
                      <a:pt x="23931" y="5590"/>
                      <a:pt x="23653" y="4516"/>
                    </a:cubicBezTo>
                    <a:cubicBezTo>
                      <a:pt x="23514" y="3999"/>
                      <a:pt x="23374" y="3481"/>
                      <a:pt x="23235" y="2964"/>
                    </a:cubicBezTo>
                    <a:cubicBezTo>
                      <a:pt x="23215" y="2964"/>
                      <a:pt x="23195" y="2944"/>
                      <a:pt x="23175" y="2944"/>
                    </a:cubicBezTo>
                    <a:cubicBezTo>
                      <a:pt x="22300" y="3143"/>
                      <a:pt x="21425" y="3442"/>
                      <a:pt x="20569" y="3740"/>
                    </a:cubicBezTo>
                    <a:cubicBezTo>
                      <a:pt x="20507" y="3763"/>
                      <a:pt x="20456" y="3774"/>
                      <a:pt x="20413" y="3774"/>
                    </a:cubicBezTo>
                    <a:cubicBezTo>
                      <a:pt x="20305" y="3774"/>
                      <a:pt x="20248" y="3703"/>
                      <a:pt x="20191" y="3561"/>
                    </a:cubicBezTo>
                    <a:cubicBezTo>
                      <a:pt x="20032" y="3103"/>
                      <a:pt x="19853" y="2646"/>
                      <a:pt x="19674" y="2168"/>
                    </a:cubicBezTo>
                    <a:cubicBezTo>
                      <a:pt x="19646" y="2071"/>
                      <a:pt x="19609" y="2022"/>
                      <a:pt x="19541" y="2022"/>
                    </a:cubicBezTo>
                    <a:cubicBezTo>
                      <a:pt x="19512" y="2022"/>
                      <a:pt x="19477" y="2031"/>
                      <a:pt x="19436" y="2049"/>
                    </a:cubicBezTo>
                    <a:cubicBezTo>
                      <a:pt x="18520" y="2387"/>
                      <a:pt x="17625" y="2765"/>
                      <a:pt x="16750" y="3203"/>
                    </a:cubicBezTo>
                    <a:cubicBezTo>
                      <a:pt x="16591" y="3282"/>
                      <a:pt x="16591" y="3362"/>
                      <a:pt x="16651" y="3501"/>
                    </a:cubicBezTo>
                    <a:cubicBezTo>
                      <a:pt x="16889" y="3939"/>
                      <a:pt x="17088" y="4377"/>
                      <a:pt x="17327" y="4814"/>
                    </a:cubicBezTo>
                    <a:cubicBezTo>
                      <a:pt x="17426" y="4993"/>
                      <a:pt x="17367" y="5093"/>
                      <a:pt x="17208" y="5192"/>
                    </a:cubicBezTo>
                    <a:cubicBezTo>
                      <a:pt x="17148" y="5212"/>
                      <a:pt x="17088" y="5252"/>
                      <a:pt x="17029" y="5272"/>
                    </a:cubicBezTo>
                    <a:cubicBezTo>
                      <a:pt x="16332" y="5610"/>
                      <a:pt x="15676" y="6008"/>
                      <a:pt x="14999" y="6386"/>
                    </a:cubicBezTo>
                    <a:cubicBezTo>
                      <a:pt x="14801" y="6505"/>
                      <a:pt x="14761" y="6624"/>
                      <a:pt x="14900" y="6823"/>
                    </a:cubicBezTo>
                    <a:cubicBezTo>
                      <a:pt x="15139" y="7142"/>
                      <a:pt x="15338" y="7480"/>
                      <a:pt x="15537" y="7818"/>
                    </a:cubicBezTo>
                    <a:cubicBezTo>
                      <a:pt x="16153" y="8813"/>
                      <a:pt x="16790" y="9807"/>
                      <a:pt x="17406" y="10802"/>
                    </a:cubicBezTo>
                    <a:cubicBezTo>
                      <a:pt x="17506" y="10961"/>
                      <a:pt x="17486" y="11041"/>
                      <a:pt x="17327" y="11140"/>
                    </a:cubicBezTo>
                    <a:cubicBezTo>
                      <a:pt x="16730" y="11498"/>
                      <a:pt x="16173" y="11916"/>
                      <a:pt x="15616" y="12354"/>
                    </a:cubicBezTo>
                    <a:cubicBezTo>
                      <a:pt x="15576" y="12387"/>
                      <a:pt x="15545" y="12400"/>
                      <a:pt x="15520" y="12400"/>
                    </a:cubicBezTo>
                    <a:cubicBezTo>
                      <a:pt x="15468" y="12400"/>
                      <a:pt x="15437" y="12347"/>
                      <a:pt x="15397" y="12294"/>
                    </a:cubicBezTo>
                    <a:cubicBezTo>
                      <a:pt x="15159" y="11995"/>
                      <a:pt x="14940" y="11697"/>
                      <a:pt x="14701" y="11399"/>
                    </a:cubicBezTo>
                    <a:cubicBezTo>
                      <a:pt x="13965" y="10444"/>
                      <a:pt x="13229" y="9489"/>
                      <a:pt x="12493" y="8554"/>
                    </a:cubicBezTo>
                    <a:cubicBezTo>
                      <a:pt x="12334" y="8375"/>
                      <a:pt x="12334" y="8256"/>
                      <a:pt x="12533" y="8136"/>
                    </a:cubicBezTo>
                    <a:cubicBezTo>
                      <a:pt x="12732" y="8017"/>
                      <a:pt x="12911" y="7858"/>
                      <a:pt x="13090" y="7738"/>
                    </a:cubicBezTo>
                    <a:cubicBezTo>
                      <a:pt x="13587" y="7380"/>
                      <a:pt x="14084" y="7042"/>
                      <a:pt x="14602" y="6704"/>
                    </a:cubicBezTo>
                    <a:cubicBezTo>
                      <a:pt x="14701" y="6644"/>
                      <a:pt x="14840" y="6605"/>
                      <a:pt x="14741" y="6445"/>
                    </a:cubicBezTo>
                    <a:cubicBezTo>
                      <a:pt x="14442" y="5968"/>
                      <a:pt x="14144" y="5510"/>
                      <a:pt x="13866" y="5053"/>
                    </a:cubicBezTo>
                    <a:cubicBezTo>
                      <a:pt x="13810" y="4964"/>
                      <a:pt x="13761" y="4925"/>
                      <a:pt x="13700" y="4925"/>
                    </a:cubicBezTo>
                    <a:cubicBezTo>
                      <a:pt x="13652" y="4925"/>
                      <a:pt x="13598" y="4949"/>
                      <a:pt x="13527" y="4993"/>
                    </a:cubicBezTo>
                    <a:cubicBezTo>
                      <a:pt x="12771" y="5491"/>
                      <a:pt x="11996" y="6008"/>
                      <a:pt x="11260" y="6565"/>
                    </a:cubicBezTo>
                    <a:cubicBezTo>
                      <a:pt x="11100" y="6704"/>
                      <a:pt x="11081" y="6823"/>
                      <a:pt x="11220" y="6983"/>
                    </a:cubicBezTo>
                    <a:cubicBezTo>
                      <a:pt x="11538" y="7380"/>
                      <a:pt x="11817" y="7778"/>
                      <a:pt x="12135" y="8156"/>
                    </a:cubicBezTo>
                    <a:cubicBezTo>
                      <a:pt x="12234" y="8276"/>
                      <a:pt x="12214" y="8315"/>
                      <a:pt x="12095" y="8415"/>
                    </a:cubicBezTo>
                    <a:cubicBezTo>
                      <a:pt x="11419" y="8972"/>
                      <a:pt x="10742" y="9529"/>
                      <a:pt x="10106" y="10145"/>
                    </a:cubicBezTo>
                    <a:cubicBezTo>
                      <a:pt x="10054" y="10197"/>
                      <a:pt x="10014" y="10219"/>
                      <a:pt x="9976" y="10219"/>
                    </a:cubicBezTo>
                    <a:cubicBezTo>
                      <a:pt x="9927" y="10219"/>
                      <a:pt x="9884" y="10182"/>
                      <a:pt x="9827" y="10126"/>
                    </a:cubicBezTo>
                    <a:cubicBezTo>
                      <a:pt x="9489" y="9768"/>
                      <a:pt x="9151" y="9429"/>
                      <a:pt x="8813" y="9051"/>
                    </a:cubicBezTo>
                    <a:cubicBezTo>
                      <a:pt x="8743" y="8962"/>
                      <a:pt x="8679" y="8922"/>
                      <a:pt x="8611" y="8922"/>
                    </a:cubicBezTo>
                    <a:cubicBezTo>
                      <a:pt x="8544" y="8922"/>
                      <a:pt x="8475" y="8962"/>
                      <a:pt x="8395" y="9031"/>
                    </a:cubicBezTo>
                    <a:cubicBezTo>
                      <a:pt x="7719" y="9668"/>
                      <a:pt x="7122" y="10364"/>
                      <a:pt x="6485" y="11041"/>
                    </a:cubicBezTo>
                    <a:cubicBezTo>
                      <a:pt x="6346" y="11180"/>
                      <a:pt x="6386" y="11299"/>
                      <a:pt x="6525" y="11419"/>
                    </a:cubicBezTo>
                    <a:cubicBezTo>
                      <a:pt x="6923" y="11737"/>
                      <a:pt x="7301" y="12075"/>
                      <a:pt x="7679" y="12393"/>
                    </a:cubicBezTo>
                    <a:cubicBezTo>
                      <a:pt x="7739" y="12453"/>
                      <a:pt x="7795" y="12480"/>
                      <a:pt x="7848" y="12480"/>
                    </a:cubicBezTo>
                    <a:cubicBezTo>
                      <a:pt x="7917" y="12480"/>
                      <a:pt x="7980" y="12433"/>
                      <a:pt x="8037" y="12354"/>
                    </a:cubicBezTo>
                    <a:cubicBezTo>
                      <a:pt x="8574" y="11677"/>
                      <a:pt x="9211" y="11100"/>
                      <a:pt x="9807" y="10484"/>
                    </a:cubicBezTo>
                    <a:cubicBezTo>
                      <a:pt x="9870" y="10432"/>
                      <a:pt x="9916" y="10401"/>
                      <a:pt x="9960" y="10401"/>
                    </a:cubicBezTo>
                    <a:cubicBezTo>
                      <a:pt x="10000" y="10401"/>
                      <a:pt x="10038" y="10427"/>
                      <a:pt x="10086" y="10484"/>
                    </a:cubicBezTo>
                    <a:cubicBezTo>
                      <a:pt x="10404" y="10822"/>
                      <a:pt x="10723" y="11140"/>
                      <a:pt x="11041" y="11478"/>
                    </a:cubicBezTo>
                    <a:cubicBezTo>
                      <a:pt x="11837" y="12294"/>
                      <a:pt x="12592" y="13129"/>
                      <a:pt x="13388" y="13945"/>
                    </a:cubicBezTo>
                    <a:cubicBezTo>
                      <a:pt x="13527" y="14084"/>
                      <a:pt x="13527" y="14144"/>
                      <a:pt x="13388" y="14283"/>
                    </a:cubicBezTo>
                    <a:cubicBezTo>
                      <a:pt x="12891" y="14761"/>
                      <a:pt x="12394" y="15258"/>
                      <a:pt x="11976" y="15795"/>
                    </a:cubicBezTo>
                    <a:cubicBezTo>
                      <a:pt x="11932" y="15854"/>
                      <a:pt x="11891" y="15874"/>
                      <a:pt x="11852" y="15874"/>
                    </a:cubicBezTo>
                    <a:cubicBezTo>
                      <a:pt x="11786" y="15874"/>
                      <a:pt x="11728" y="15813"/>
                      <a:pt x="11677" y="15775"/>
                    </a:cubicBezTo>
                    <a:cubicBezTo>
                      <a:pt x="11299" y="15457"/>
                      <a:pt x="10921" y="15119"/>
                      <a:pt x="10544" y="14800"/>
                    </a:cubicBezTo>
                    <a:cubicBezTo>
                      <a:pt x="9708" y="14084"/>
                      <a:pt x="8873" y="13388"/>
                      <a:pt x="8057" y="12672"/>
                    </a:cubicBezTo>
                    <a:cubicBezTo>
                      <a:pt x="7980" y="12595"/>
                      <a:pt x="7918" y="12562"/>
                      <a:pt x="7863" y="12562"/>
                    </a:cubicBezTo>
                    <a:cubicBezTo>
                      <a:pt x="7789" y="12562"/>
                      <a:pt x="7727" y="12621"/>
                      <a:pt x="7659" y="12712"/>
                    </a:cubicBezTo>
                    <a:cubicBezTo>
                      <a:pt x="7142" y="13368"/>
                      <a:pt x="6605" y="14005"/>
                      <a:pt x="6127" y="14701"/>
                    </a:cubicBezTo>
                    <a:cubicBezTo>
                      <a:pt x="6062" y="14799"/>
                      <a:pt x="6008" y="14844"/>
                      <a:pt x="5946" y="14844"/>
                    </a:cubicBezTo>
                    <a:cubicBezTo>
                      <a:pt x="5896" y="14844"/>
                      <a:pt x="5841" y="14814"/>
                      <a:pt x="5769" y="14761"/>
                    </a:cubicBezTo>
                    <a:cubicBezTo>
                      <a:pt x="5371" y="14462"/>
                      <a:pt x="4954" y="14204"/>
                      <a:pt x="4556" y="13905"/>
                    </a:cubicBezTo>
                    <a:cubicBezTo>
                      <a:pt x="4489" y="13864"/>
                      <a:pt x="4437" y="13843"/>
                      <a:pt x="4391" y="13843"/>
                    </a:cubicBezTo>
                    <a:cubicBezTo>
                      <a:pt x="4327" y="13843"/>
                      <a:pt x="4276" y="13884"/>
                      <a:pt x="4218" y="13965"/>
                    </a:cubicBezTo>
                    <a:cubicBezTo>
                      <a:pt x="4118" y="14124"/>
                      <a:pt x="4019" y="14283"/>
                      <a:pt x="3899" y="14442"/>
                    </a:cubicBezTo>
                    <a:cubicBezTo>
                      <a:pt x="3482" y="15079"/>
                      <a:pt x="3084" y="15715"/>
                      <a:pt x="2726" y="16392"/>
                    </a:cubicBezTo>
                    <a:cubicBezTo>
                      <a:pt x="2666" y="16491"/>
                      <a:pt x="2606" y="16591"/>
                      <a:pt x="2746" y="16670"/>
                    </a:cubicBezTo>
                    <a:cubicBezTo>
                      <a:pt x="3303" y="16929"/>
                      <a:pt x="3800" y="17307"/>
                      <a:pt x="4357" y="17546"/>
                    </a:cubicBezTo>
                    <a:cubicBezTo>
                      <a:pt x="4795" y="16849"/>
                      <a:pt x="5232" y="16153"/>
                      <a:pt x="5650" y="15457"/>
                    </a:cubicBezTo>
                    <a:cubicBezTo>
                      <a:pt x="5824" y="15175"/>
                      <a:pt x="5897" y="15046"/>
                      <a:pt x="6008" y="15046"/>
                    </a:cubicBezTo>
                    <a:cubicBezTo>
                      <a:pt x="6101" y="15046"/>
                      <a:pt x="6220" y="15135"/>
                      <a:pt x="6446" y="15298"/>
                    </a:cubicBezTo>
                    <a:cubicBezTo>
                      <a:pt x="7241" y="15855"/>
                      <a:pt x="8037" y="16412"/>
                      <a:pt x="8833" y="16969"/>
                    </a:cubicBezTo>
                    <a:cubicBezTo>
                      <a:pt x="9270" y="17247"/>
                      <a:pt x="9688" y="17546"/>
                      <a:pt x="10106" y="17824"/>
                    </a:cubicBezTo>
                    <a:cubicBezTo>
                      <a:pt x="10205" y="17904"/>
                      <a:pt x="10285" y="17963"/>
                      <a:pt x="10185" y="18103"/>
                    </a:cubicBezTo>
                    <a:cubicBezTo>
                      <a:pt x="9748" y="18660"/>
                      <a:pt x="9410" y="19276"/>
                      <a:pt x="9052" y="19893"/>
                    </a:cubicBezTo>
                    <a:cubicBezTo>
                      <a:pt x="9004" y="19965"/>
                      <a:pt x="8963" y="20000"/>
                      <a:pt x="8908" y="20000"/>
                    </a:cubicBezTo>
                    <a:cubicBezTo>
                      <a:pt x="8872" y="20000"/>
                      <a:pt x="8829" y="19984"/>
                      <a:pt x="8773" y="19953"/>
                    </a:cubicBezTo>
                    <a:cubicBezTo>
                      <a:pt x="7400" y="19197"/>
                      <a:pt x="6028" y="18421"/>
                      <a:pt x="4655" y="17665"/>
                    </a:cubicBezTo>
                    <a:cubicBezTo>
                      <a:pt x="4556" y="17605"/>
                      <a:pt x="4476" y="17546"/>
                      <a:pt x="4377" y="17546"/>
                    </a:cubicBezTo>
                    <a:cubicBezTo>
                      <a:pt x="4257" y="17645"/>
                      <a:pt x="4198" y="17784"/>
                      <a:pt x="4138" y="17904"/>
                    </a:cubicBezTo>
                    <a:cubicBezTo>
                      <a:pt x="3760" y="18600"/>
                      <a:pt x="3402" y="19276"/>
                      <a:pt x="3104" y="20012"/>
                    </a:cubicBezTo>
                    <a:cubicBezTo>
                      <a:pt x="3056" y="20143"/>
                      <a:pt x="2987" y="20196"/>
                      <a:pt x="2901" y="20196"/>
                    </a:cubicBezTo>
                    <a:cubicBezTo>
                      <a:pt x="2844" y="20196"/>
                      <a:pt x="2778" y="20172"/>
                      <a:pt x="2706" y="20132"/>
                    </a:cubicBezTo>
                    <a:cubicBezTo>
                      <a:pt x="2388" y="19992"/>
                      <a:pt x="2069" y="19853"/>
                      <a:pt x="1731" y="19734"/>
                    </a:cubicBezTo>
                    <a:cubicBezTo>
                      <a:pt x="1518" y="19642"/>
                      <a:pt x="1386" y="19589"/>
                      <a:pt x="1292" y="19589"/>
                    </a:cubicBezTo>
                    <a:cubicBezTo>
                      <a:pt x="1139" y="19589"/>
                      <a:pt x="1083" y="19728"/>
                      <a:pt x="935" y="20072"/>
                    </a:cubicBezTo>
                    <a:cubicBezTo>
                      <a:pt x="617" y="20828"/>
                      <a:pt x="358" y="21604"/>
                      <a:pt x="100" y="22380"/>
                    </a:cubicBezTo>
                    <a:cubicBezTo>
                      <a:pt x="60" y="22459"/>
                      <a:pt x="0" y="22559"/>
                      <a:pt x="160" y="22618"/>
                    </a:cubicBezTo>
                    <a:cubicBezTo>
                      <a:pt x="697" y="22817"/>
                      <a:pt x="1254" y="22956"/>
                      <a:pt x="1791" y="23135"/>
                    </a:cubicBezTo>
                    <a:cubicBezTo>
                      <a:pt x="1820" y="23144"/>
                      <a:pt x="1845" y="23148"/>
                      <a:pt x="1866" y="23148"/>
                    </a:cubicBezTo>
                    <a:cubicBezTo>
                      <a:pt x="1947" y="23148"/>
                      <a:pt x="1978" y="23091"/>
                      <a:pt x="2010" y="22996"/>
                    </a:cubicBezTo>
                    <a:cubicBezTo>
                      <a:pt x="2288" y="22161"/>
                      <a:pt x="2606" y="21345"/>
                      <a:pt x="2925" y="20529"/>
                    </a:cubicBezTo>
                    <a:cubicBezTo>
                      <a:pt x="2981" y="20417"/>
                      <a:pt x="3017" y="20364"/>
                      <a:pt x="3090" y="20364"/>
                    </a:cubicBezTo>
                    <a:cubicBezTo>
                      <a:pt x="3120" y="20364"/>
                      <a:pt x="3157" y="20373"/>
                      <a:pt x="3203" y="20390"/>
                    </a:cubicBezTo>
                    <a:cubicBezTo>
                      <a:pt x="4019" y="20748"/>
                      <a:pt x="4834" y="21106"/>
                      <a:pt x="5650" y="21445"/>
                    </a:cubicBezTo>
                    <a:cubicBezTo>
                      <a:pt x="6306" y="21723"/>
                      <a:pt x="6963" y="22002"/>
                      <a:pt x="7619" y="22280"/>
                    </a:cubicBezTo>
                    <a:cubicBezTo>
                      <a:pt x="7719" y="22320"/>
                      <a:pt x="7818" y="22360"/>
                      <a:pt x="7759" y="22519"/>
                    </a:cubicBezTo>
                    <a:cubicBezTo>
                      <a:pt x="7480" y="23175"/>
                      <a:pt x="7221" y="23832"/>
                      <a:pt x="7003" y="24508"/>
                    </a:cubicBezTo>
                    <a:cubicBezTo>
                      <a:pt x="6974" y="24622"/>
                      <a:pt x="6925" y="24665"/>
                      <a:pt x="6840" y="24665"/>
                    </a:cubicBezTo>
                    <a:cubicBezTo>
                      <a:pt x="6807" y="24665"/>
                      <a:pt x="6769" y="24658"/>
                      <a:pt x="6724" y="24647"/>
                    </a:cubicBezTo>
                    <a:cubicBezTo>
                      <a:pt x="6326" y="24508"/>
                      <a:pt x="5928" y="24389"/>
                      <a:pt x="5531" y="24249"/>
                    </a:cubicBezTo>
                    <a:cubicBezTo>
                      <a:pt x="4834" y="24031"/>
                      <a:pt x="4138" y="23812"/>
                      <a:pt x="3442" y="23593"/>
                    </a:cubicBezTo>
                    <a:cubicBezTo>
                      <a:pt x="3024" y="23474"/>
                      <a:pt x="2586" y="23334"/>
                      <a:pt x="2149" y="23215"/>
                    </a:cubicBezTo>
                    <a:cubicBezTo>
                      <a:pt x="2107" y="23201"/>
                      <a:pt x="2068" y="23192"/>
                      <a:pt x="2033" y="23192"/>
                    </a:cubicBezTo>
                    <a:cubicBezTo>
                      <a:pt x="1967" y="23192"/>
                      <a:pt x="1916" y="23224"/>
                      <a:pt x="1890" y="23314"/>
                    </a:cubicBezTo>
                    <a:cubicBezTo>
                      <a:pt x="1831" y="23474"/>
                      <a:pt x="1771" y="23653"/>
                      <a:pt x="1711" y="23832"/>
                    </a:cubicBezTo>
                    <a:cubicBezTo>
                      <a:pt x="1492" y="24588"/>
                      <a:pt x="1313" y="25344"/>
                      <a:pt x="1154" y="26119"/>
                    </a:cubicBezTo>
                    <a:cubicBezTo>
                      <a:pt x="1174" y="26119"/>
                      <a:pt x="1174" y="26139"/>
                      <a:pt x="1194" y="26159"/>
                    </a:cubicBezTo>
                    <a:cubicBezTo>
                      <a:pt x="2049" y="26318"/>
                      <a:pt x="2905" y="26497"/>
                      <a:pt x="3760" y="26676"/>
                    </a:cubicBezTo>
                    <a:cubicBezTo>
                      <a:pt x="4556" y="26835"/>
                      <a:pt x="5352" y="27015"/>
                      <a:pt x="6127" y="27174"/>
                    </a:cubicBezTo>
                    <a:cubicBezTo>
                      <a:pt x="6207" y="27174"/>
                      <a:pt x="6267" y="27154"/>
                      <a:pt x="6346" y="27154"/>
                    </a:cubicBezTo>
                    <a:cubicBezTo>
                      <a:pt x="6505" y="26716"/>
                      <a:pt x="6565" y="26239"/>
                      <a:pt x="6704" y="25781"/>
                    </a:cubicBezTo>
                    <a:cubicBezTo>
                      <a:pt x="6784" y="25503"/>
                      <a:pt x="6863" y="25224"/>
                      <a:pt x="6923" y="24946"/>
                    </a:cubicBezTo>
                    <a:cubicBezTo>
                      <a:pt x="6953" y="24840"/>
                      <a:pt x="7006" y="24792"/>
                      <a:pt x="7082" y="24792"/>
                    </a:cubicBezTo>
                    <a:cubicBezTo>
                      <a:pt x="7106" y="24792"/>
                      <a:pt x="7133" y="24797"/>
                      <a:pt x="7162" y="24806"/>
                    </a:cubicBezTo>
                    <a:cubicBezTo>
                      <a:pt x="7619" y="24966"/>
                      <a:pt x="8097" y="25105"/>
                      <a:pt x="8554" y="25244"/>
                    </a:cubicBezTo>
                    <a:cubicBezTo>
                      <a:pt x="8631" y="25275"/>
                      <a:pt x="8707" y="25317"/>
                      <a:pt x="8783" y="25317"/>
                    </a:cubicBezTo>
                    <a:cubicBezTo>
                      <a:pt x="8806" y="25317"/>
                      <a:pt x="8830" y="25313"/>
                      <a:pt x="8853" y="25304"/>
                    </a:cubicBezTo>
                    <a:cubicBezTo>
                      <a:pt x="9111" y="24787"/>
                      <a:pt x="9231" y="24230"/>
                      <a:pt x="9449" y="23712"/>
                    </a:cubicBezTo>
                    <a:cubicBezTo>
                      <a:pt x="9584" y="23383"/>
                      <a:pt x="9628" y="23248"/>
                      <a:pt x="9771" y="23248"/>
                    </a:cubicBezTo>
                    <a:cubicBezTo>
                      <a:pt x="9861" y="23248"/>
                      <a:pt x="9990" y="23302"/>
                      <a:pt x="10205" y="23394"/>
                    </a:cubicBezTo>
                    <a:cubicBezTo>
                      <a:pt x="11538" y="23971"/>
                      <a:pt x="12871" y="24548"/>
                      <a:pt x="14224" y="25125"/>
                    </a:cubicBezTo>
                    <a:cubicBezTo>
                      <a:pt x="14462" y="24548"/>
                      <a:pt x="14741" y="23971"/>
                      <a:pt x="15059" y="23434"/>
                    </a:cubicBezTo>
                    <a:cubicBezTo>
                      <a:pt x="14383" y="23056"/>
                      <a:pt x="13726" y="22698"/>
                      <a:pt x="13070" y="22340"/>
                    </a:cubicBezTo>
                    <a:cubicBezTo>
                      <a:pt x="12354" y="21942"/>
                      <a:pt x="11657" y="21524"/>
                      <a:pt x="10941" y="21146"/>
                    </a:cubicBezTo>
                    <a:cubicBezTo>
                      <a:pt x="10742" y="21047"/>
                      <a:pt x="10742" y="20967"/>
                      <a:pt x="10842" y="20828"/>
                    </a:cubicBezTo>
                    <a:cubicBezTo>
                      <a:pt x="11160" y="20311"/>
                      <a:pt x="11478" y="19793"/>
                      <a:pt x="11797" y="19276"/>
                    </a:cubicBezTo>
                    <a:cubicBezTo>
                      <a:pt x="11916" y="19097"/>
                      <a:pt x="11916" y="18998"/>
                      <a:pt x="11737" y="18878"/>
                    </a:cubicBezTo>
                    <a:cubicBezTo>
                      <a:pt x="11319" y="18620"/>
                      <a:pt x="10941" y="18321"/>
                      <a:pt x="10524" y="18063"/>
                    </a:cubicBezTo>
                    <a:cubicBezTo>
                      <a:pt x="10384" y="17963"/>
                      <a:pt x="10384" y="17904"/>
                      <a:pt x="10484" y="17744"/>
                    </a:cubicBezTo>
                    <a:cubicBezTo>
                      <a:pt x="10902" y="17188"/>
                      <a:pt x="11319" y="16631"/>
                      <a:pt x="11757" y="16093"/>
                    </a:cubicBezTo>
                    <a:cubicBezTo>
                      <a:pt x="11802" y="16049"/>
                      <a:pt x="11840" y="16023"/>
                      <a:pt x="11879" y="16023"/>
                    </a:cubicBezTo>
                    <a:cubicBezTo>
                      <a:pt x="11910" y="16023"/>
                      <a:pt x="11941" y="16039"/>
                      <a:pt x="11976" y="16074"/>
                    </a:cubicBezTo>
                    <a:cubicBezTo>
                      <a:pt x="12394" y="16432"/>
                      <a:pt x="12791" y="16770"/>
                      <a:pt x="13209" y="17128"/>
                    </a:cubicBezTo>
                    <a:cubicBezTo>
                      <a:pt x="13289" y="17207"/>
                      <a:pt x="13289" y="17247"/>
                      <a:pt x="13209" y="17347"/>
                    </a:cubicBezTo>
                    <a:cubicBezTo>
                      <a:pt x="12831" y="17824"/>
                      <a:pt x="12453" y="18321"/>
                      <a:pt x="12055" y="18819"/>
                    </a:cubicBezTo>
                    <a:cubicBezTo>
                      <a:pt x="11896" y="18998"/>
                      <a:pt x="11936" y="19117"/>
                      <a:pt x="12135" y="19236"/>
                    </a:cubicBezTo>
                    <a:cubicBezTo>
                      <a:pt x="13428" y="20132"/>
                      <a:pt x="14701" y="21027"/>
                      <a:pt x="15994" y="21902"/>
                    </a:cubicBezTo>
                    <a:cubicBezTo>
                      <a:pt x="15994" y="21922"/>
                      <a:pt x="15994" y="21922"/>
                      <a:pt x="15994" y="21922"/>
                    </a:cubicBezTo>
                    <a:cubicBezTo>
                      <a:pt x="16352" y="21405"/>
                      <a:pt x="16730" y="20907"/>
                      <a:pt x="17128" y="20450"/>
                    </a:cubicBezTo>
                    <a:cubicBezTo>
                      <a:pt x="16750" y="20112"/>
                      <a:pt x="16372" y="19793"/>
                      <a:pt x="15994" y="19455"/>
                    </a:cubicBezTo>
                    <a:cubicBezTo>
                      <a:pt x="15318" y="18878"/>
                      <a:pt x="14622" y="18282"/>
                      <a:pt x="13925" y="17705"/>
                    </a:cubicBezTo>
                    <a:cubicBezTo>
                      <a:pt x="13786" y="17585"/>
                      <a:pt x="13667" y="17466"/>
                      <a:pt x="13527" y="17347"/>
                    </a:cubicBezTo>
                    <a:cubicBezTo>
                      <a:pt x="13328" y="17188"/>
                      <a:pt x="13508" y="17088"/>
                      <a:pt x="13587" y="16989"/>
                    </a:cubicBezTo>
                    <a:cubicBezTo>
                      <a:pt x="13866" y="16670"/>
                      <a:pt x="14164" y="16372"/>
                      <a:pt x="14462" y="16054"/>
                    </a:cubicBezTo>
                    <a:cubicBezTo>
                      <a:pt x="14582" y="15914"/>
                      <a:pt x="14721" y="15795"/>
                      <a:pt x="14840" y="15676"/>
                    </a:cubicBezTo>
                    <a:cubicBezTo>
                      <a:pt x="14880" y="15636"/>
                      <a:pt x="14920" y="15576"/>
                      <a:pt x="14940" y="15536"/>
                    </a:cubicBezTo>
                    <a:cubicBezTo>
                      <a:pt x="14940" y="15457"/>
                      <a:pt x="14880" y="15417"/>
                      <a:pt x="14840" y="15377"/>
                    </a:cubicBezTo>
                    <a:cubicBezTo>
                      <a:pt x="14502" y="15019"/>
                      <a:pt x="14164" y="14661"/>
                      <a:pt x="13826" y="14303"/>
                    </a:cubicBezTo>
                    <a:cubicBezTo>
                      <a:pt x="13706" y="14184"/>
                      <a:pt x="13667" y="14104"/>
                      <a:pt x="13806" y="13965"/>
                    </a:cubicBezTo>
                    <a:cubicBezTo>
                      <a:pt x="14303" y="13468"/>
                      <a:pt x="14860" y="13030"/>
                      <a:pt x="15417" y="12572"/>
                    </a:cubicBezTo>
                    <a:cubicBezTo>
                      <a:pt x="15452" y="12546"/>
                      <a:pt x="15479" y="12532"/>
                      <a:pt x="15504" y="12532"/>
                    </a:cubicBezTo>
                    <a:cubicBezTo>
                      <a:pt x="15535" y="12532"/>
                      <a:pt x="15563" y="12556"/>
                      <a:pt x="15596" y="12612"/>
                    </a:cubicBezTo>
                    <a:cubicBezTo>
                      <a:pt x="15934" y="13030"/>
                      <a:pt x="16273" y="13468"/>
                      <a:pt x="16611" y="13905"/>
                    </a:cubicBezTo>
                    <a:cubicBezTo>
                      <a:pt x="16710" y="14025"/>
                      <a:pt x="16651" y="14064"/>
                      <a:pt x="16551" y="14144"/>
                    </a:cubicBezTo>
                    <a:cubicBezTo>
                      <a:pt x="16054" y="14502"/>
                      <a:pt x="15596" y="14920"/>
                      <a:pt x="15139" y="15318"/>
                    </a:cubicBezTo>
                    <a:cubicBezTo>
                      <a:pt x="14940" y="15477"/>
                      <a:pt x="14980" y="15616"/>
                      <a:pt x="15139" y="15775"/>
                    </a:cubicBezTo>
                    <a:cubicBezTo>
                      <a:pt x="15616" y="16272"/>
                      <a:pt x="16094" y="16770"/>
                      <a:pt x="16571" y="17267"/>
                    </a:cubicBezTo>
                    <a:cubicBezTo>
                      <a:pt x="17168" y="17884"/>
                      <a:pt x="17765" y="18520"/>
                      <a:pt x="18361" y="19157"/>
                    </a:cubicBezTo>
                    <a:cubicBezTo>
                      <a:pt x="18819" y="18719"/>
                      <a:pt x="19296" y="18321"/>
                      <a:pt x="19794" y="17924"/>
                    </a:cubicBezTo>
                    <a:cubicBezTo>
                      <a:pt x="19575" y="17665"/>
                      <a:pt x="19376" y="17386"/>
                      <a:pt x="19157" y="17108"/>
                    </a:cubicBezTo>
                    <a:cubicBezTo>
                      <a:pt x="18401" y="16133"/>
                      <a:pt x="17645" y="15158"/>
                      <a:pt x="16889" y="14184"/>
                    </a:cubicBezTo>
                    <a:cubicBezTo>
                      <a:pt x="16770" y="14044"/>
                      <a:pt x="16790" y="13985"/>
                      <a:pt x="16909" y="13905"/>
                    </a:cubicBezTo>
                    <a:cubicBezTo>
                      <a:pt x="17426" y="13507"/>
                      <a:pt x="17963" y="13149"/>
                      <a:pt x="18481" y="12791"/>
                    </a:cubicBezTo>
                    <a:cubicBezTo>
                      <a:pt x="18524" y="12767"/>
                      <a:pt x="18559" y="12757"/>
                      <a:pt x="18589" y="12757"/>
                    </a:cubicBezTo>
                    <a:cubicBezTo>
                      <a:pt x="18680" y="12757"/>
                      <a:pt x="18714" y="12855"/>
                      <a:pt x="18759" y="12930"/>
                    </a:cubicBezTo>
                    <a:cubicBezTo>
                      <a:pt x="19077" y="13428"/>
                      <a:pt x="19396" y="13925"/>
                      <a:pt x="19694" y="14422"/>
                    </a:cubicBezTo>
                    <a:cubicBezTo>
                      <a:pt x="20211" y="15258"/>
                      <a:pt x="20729" y="16074"/>
                      <a:pt x="21246" y="16909"/>
                    </a:cubicBezTo>
                    <a:cubicBezTo>
                      <a:pt x="21763" y="16591"/>
                      <a:pt x="22320" y="16272"/>
                      <a:pt x="22877" y="15994"/>
                    </a:cubicBezTo>
                    <a:cubicBezTo>
                      <a:pt x="22380" y="14979"/>
                      <a:pt x="21882" y="13965"/>
                      <a:pt x="21385" y="12930"/>
                    </a:cubicBezTo>
                    <a:cubicBezTo>
                      <a:pt x="21186" y="12552"/>
                      <a:pt x="21007" y="12155"/>
                      <a:pt x="20808" y="11757"/>
                    </a:cubicBezTo>
                    <a:cubicBezTo>
                      <a:pt x="20729" y="11598"/>
                      <a:pt x="20748" y="11538"/>
                      <a:pt x="20927" y="11458"/>
                    </a:cubicBezTo>
                    <a:cubicBezTo>
                      <a:pt x="21484" y="11200"/>
                      <a:pt x="22061" y="10941"/>
                      <a:pt x="22638" y="10722"/>
                    </a:cubicBezTo>
                    <a:cubicBezTo>
                      <a:pt x="22698" y="10702"/>
                      <a:pt x="22778" y="10683"/>
                      <a:pt x="22817" y="10623"/>
                    </a:cubicBezTo>
                    <a:cubicBezTo>
                      <a:pt x="22698" y="10145"/>
                      <a:pt x="22479" y="9708"/>
                      <a:pt x="22320" y="9250"/>
                    </a:cubicBezTo>
                    <a:cubicBezTo>
                      <a:pt x="22161" y="8793"/>
                      <a:pt x="22141" y="8793"/>
                      <a:pt x="22598" y="8654"/>
                    </a:cubicBezTo>
                    <a:cubicBezTo>
                      <a:pt x="23175" y="8455"/>
                      <a:pt x="23752" y="8276"/>
                      <a:pt x="24349" y="8116"/>
                    </a:cubicBezTo>
                    <a:cubicBezTo>
                      <a:pt x="24388" y="8107"/>
                      <a:pt x="24420" y="8102"/>
                      <a:pt x="24448" y="8102"/>
                    </a:cubicBezTo>
                    <a:cubicBezTo>
                      <a:pt x="24535" y="8102"/>
                      <a:pt x="24573" y="8150"/>
                      <a:pt x="24588" y="8256"/>
                    </a:cubicBezTo>
                    <a:cubicBezTo>
                      <a:pt x="24707" y="8733"/>
                      <a:pt x="24826" y="9211"/>
                      <a:pt x="24966" y="9688"/>
                    </a:cubicBezTo>
                    <a:cubicBezTo>
                      <a:pt x="25025" y="9887"/>
                      <a:pt x="24966" y="9947"/>
                      <a:pt x="24787" y="9986"/>
                    </a:cubicBezTo>
                    <a:cubicBezTo>
                      <a:pt x="24150" y="10126"/>
                      <a:pt x="23553" y="10364"/>
                      <a:pt x="22957" y="10543"/>
                    </a:cubicBezTo>
                    <a:cubicBezTo>
                      <a:pt x="22917" y="10563"/>
                      <a:pt x="22857" y="10603"/>
                      <a:pt x="22817" y="10623"/>
                    </a:cubicBezTo>
                    <a:cubicBezTo>
                      <a:pt x="22897" y="11001"/>
                      <a:pt x="23076" y="11359"/>
                      <a:pt x="23195" y="11717"/>
                    </a:cubicBezTo>
                    <a:cubicBezTo>
                      <a:pt x="23633" y="12911"/>
                      <a:pt x="24071" y="14104"/>
                      <a:pt x="24528" y="15278"/>
                    </a:cubicBezTo>
                    <a:cubicBezTo>
                      <a:pt x="25105" y="15079"/>
                      <a:pt x="25702" y="14880"/>
                      <a:pt x="26299" y="14721"/>
                    </a:cubicBezTo>
                    <a:cubicBezTo>
                      <a:pt x="26299" y="14701"/>
                      <a:pt x="26299" y="14681"/>
                      <a:pt x="26279" y="14661"/>
                    </a:cubicBezTo>
                    <a:cubicBezTo>
                      <a:pt x="25901" y="13189"/>
                      <a:pt x="25523" y="11697"/>
                      <a:pt x="25145" y="10205"/>
                    </a:cubicBezTo>
                    <a:cubicBezTo>
                      <a:pt x="25085" y="10006"/>
                      <a:pt x="25125" y="9927"/>
                      <a:pt x="25324" y="9887"/>
                    </a:cubicBezTo>
                    <a:cubicBezTo>
                      <a:pt x="25921" y="9768"/>
                      <a:pt x="26517" y="9628"/>
                      <a:pt x="27114" y="9509"/>
                    </a:cubicBezTo>
                    <a:cubicBezTo>
                      <a:pt x="27136" y="9506"/>
                      <a:pt x="27155" y="9504"/>
                      <a:pt x="27173" y="9504"/>
                    </a:cubicBezTo>
                    <a:cubicBezTo>
                      <a:pt x="27271" y="9504"/>
                      <a:pt x="27316" y="9553"/>
                      <a:pt x="27333" y="9688"/>
                    </a:cubicBezTo>
                    <a:cubicBezTo>
                      <a:pt x="27492" y="10842"/>
                      <a:pt x="27671" y="11995"/>
                      <a:pt x="27850" y="13149"/>
                    </a:cubicBezTo>
                    <a:cubicBezTo>
                      <a:pt x="27930" y="13547"/>
                      <a:pt x="27950" y="13965"/>
                      <a:pt x="28049" y="14363"/>
                    </a:cubicBezTo>
                    <a:cubicBezTo>
                      <a:pt x="28646" y="14283"/>
                      <a:pt x="29263" y="14223"/>
                      <a:pt x="29899" y="14184"/>
                    </a:cubicBezTo>
                    <a:cubicBezTo>
                      <a:pt x="29919" y="13666"/>
                      <a:pt x="29839" y="13149"/>
                      <a:pt x="29839" y="12612"/>
                    </a:cubicBezTo>
                    <a:cubicBezTo>
                      <a:pt x="29839" y="12155"/>
                      <a:pt x="29800" y="11697"/>
                      <a:pt x="29780" y="11240"/>
                    </a:cubicBezTo>
                    <a:cubicBezTo>
                      <a:pt x="29740" y="10663"/>
                      <a:pt x="29740" y="10086"/>
                      <a:pt x="29680" y="9529"/>
                    </a:cubicBezTo>
                    <a:cubicBezTo>
                      <a:pt x="29660" y="9310"/>
                      <a:pt x="29760" y="9250"/>
                      <a:pt x="29959" y="9250"/>
                    </a:cubicBezTo>
                    <a:cubicBezTo>
                      <a:pt x="30128" y="9235"/>
                      <a:pt x="30297" y="9230"/>
                      <a:pt x="30466" y="9230"/>
                    </a:cubicBezTo>
                    <a:cubicBezTo>
                      <a:pt x="30803" y="9230"/>
                      <a:pt x="31140" y="9250"/>
                      <a:pt x="31472" y="9250"/>
                    </a:cubicBezTo>
                    <a:cubicBezTo>
                      <a:pt x="31638" y="9250"/>
                      <a:pt x="31804" y="9245"/>
                      <a:pt x="31968" y="9230"/>
                    </a:cubicBezTo>
                    <a:cubicBezTo>
                      <a:pt x="31988" y="8733"/>
                      <a:pt x="32067" y="8256"/>
                      <a:pt x="32047" y="7778"/>
                    </a:cubicBezTo>
                    <a:cubicBezTo>
                      <a:pt x="32047" y="7659"/>
                      <a:pt x="32067" y="7559"/>
                      <a:pt x="32087" y="7460"/>
                    </a:cubicBezTo>
                    <a:cubicBezTo>
                      <a:pt x="32103" y="7333"/>
                      <a:pt x="32170" y="7294"/>
                      <a:pt x="32267" y="7294"/>
                    </a:cubicBezTo>
                    <a:cubicBezTo>
                      <a:pt x="32292" y="7294"/>
                      <a:pt x="32318" y="7297"/>
                      <a:pt x="32346" y="7301"/>
                    </a:cubicBezTo>
                    <a:cubicBezTo>
                      <a:pt x="32982" y="7380"/>
                      <a:pt x="33619" y="7440"/>
                      <a:pt x="34256" y="7500"/>
                    </a:cubicBezTo>
                    <a:cubicBezTo>
                      <a:pt x="34455" y="7520"/>
                      <a:pt x="34554" y="7540"/>
                      <a:pt x="34494" y="7798"/>
                    </a:cubicBezTo>
                    <a:cubicBezTo>
                      <a:pt x="34415" y="8256"/>
                      <a:pt x="34355" y="8733"/>
                      <a:pt x="34295" y="9191"/>
                    </a:cubicBezTo>
                    <a:cubicBezTo>
                      <a:pt x="34264" y="9376"/>
                      <a:pt x="34198" y="9417"/>
                      <a:pt x="34086" y="9417"/>
                    </a:cubicBezTo>
                    <a:cubicBezTo>
                      <a:pt x="34053" y="9417"/>
                      <a:pt x="34017" y="9414"/>
                      <a:pt x="33977" y="9409"/>
                    </a:cubicBezTo>
                    <a:cubicBezTo>
                      <a:pt x="33400" y="9330"/>
                      <a:pt x="32823" y="9270"/>
                      <a:pt x="32246" y="9211"/>
                    </a:cubicBezTo>
                    <a:cubicBezTo>
                      <a:pt x="32167" y="9211"/>
                      <a:pt x="32067" y="9230"/>
                      <a:pt x="31988" y="9230"/>
                    </a:cubicBezTo>
                    <a:cubicBezTo>
                      <a:pt x="31948" y="9310"/>
                      <a:pt x="31908" y="9390"/>
                      <a:pt x="31908" y="9489"/>
                    </a:cubicBezTo>
                    <a:cubicBezTo>
                      <a:pt x="31948" y="9986"/>
                      <a:pt x="31868" y="10464"/>
                      <a:pt x="31849" y="10961"/>
                    </a:cubicBezTo>
                    <a:cubicBezTo>
                      <a:pt x="31829" y="12035"/>
                      <a:pt x="31729" y="13109"/>
                      <a:pt x="31709" y="14184"/>
                    </a:cubicBezTo>
                    <a:cubicBezTo>
                      <a:pt x="32346" y="14223"/>
                      <a:pt x="32963" y="14283"/>
                      <a:pt x="33559" y="14383"/>
                    </a:cubicBezTo>
                    <a:cubicBezTo>
                      <a:pt x="33599" y="14064"/>
                      <a:pt x="33659" y="13746"/>
                      <a:pt x="33699" y="13448"/>
                    </a:cubicBezTo>
                    <a:cubicBezTo>
                      <a:pt x="33858" y="12433"/>
                      <a:pt x="33997" y="11419"/>
                      <a:pt x="34156" y="10404"/>
                    </a:cubicBezTo>
                    <a:cubicBezTo>
                      <a:pt x="34196" y="10185"/>
                      <a:pt x="34256" y="9947"/>
                      <a:pt x="34256" y="9728"/>
                    </a:cubicBezTo>
                    <a:cubicBezTo>
                      <a:pt x="34271" y="9560"/>
                      <a:pt x="34321" y="9521"/>
                      <a:pt x="34425" y="9521"/>
                    </a:cubicBezTo>
                    <a:cubicBezTo>
                      <a:pt x="34456" y="9521"/>
                      <a:pt x="34493" y="9524"/>
                      <a:pt x="34534" y="9529"/>
                    </a:cubicBezTo>
                    <a:cubicBezTo>
                      <a:pt x="35230" y="9648"/>
                      <a:pt x="35887" y="9807"/>
                      <a:pt x="36563" y="9947"/>
                    </a:cubicBezTo>
                    <a:cubicBezTo>
                      <a:pt x="36742" y="9489"/>
                      <a:pt x="36842" y="9012"/>
                      <a:pt x="36941" y="8514"/>
                    </a:cubicBezTo>
                    <a:cubicBezTo>
                      <a:pt x="37007" y="8211"/>
                      <a:pt x="37029" y="8100"/>
                      <a:pt x="37170" y="8100"/>
                    </a:cubicBezTo>
                    <a:cubicBezTo>
                      <a:pt x="37241" y="8100"/>
                      <a:pt x="37344" y="8129"/>
                      <a:pt x="37498" y="8176"/>
                    </a:cubicBezTo>
                    <a:cubicBezTo>
                      <a:pt x="38055" y="8335"/>
                      <a:pt x="38612" y="8534"/>
                      <a:pt x="39169" y="8693"/>
                    </a:cubicBezTo>
                    <a:cubicBezTo>
                      <a:pt x="39428" y="8773"/>
                      <a:pt x="39428" y="8892"/>
                      <a:pt x="39348" y="9111"/>
                    </a:cubicBezTo>
                    <a:cubicBezTo>
                      <a:pt x="39149" y="9549"/>
                      <a:pt x="38990" y="9986"/>
                      <a:pt x="38831" y="10444"/>
                    </a:cubicBezTo>
                    <a:cubicBezTo>
                      <a:pt x="38811" y="10504"/>
                      <a:pt x="38811" y="10563"/>
                      <a:pt x="38791" y="10623"/>
                    </a:cubicBezTo>
                    <a:cubicBezTo>
                      <a:pt x="39090" y="10822"/>
                      <a:pt x="39448" y="10882"/>
                      <a:pt x="39766" y="11041"/>
                    </a:cubicBezTo>
                    <a:cubicBezTo>
                      <a:pt x="40084" y="11200"/>
                      <a:pt x="40422" y="11339"/>
                      <a:pt x="40760" y="11478"/>
                    </a:cubicBezTo>
                    <a:cubicBezTo>
                      <a:pt x="40880" y="11538"/>
                      <a:pt x="40860" y="11618"/>
                      <a:pt x="40820" y="11717"/>
                    </a:cubicBezTo>
                    <a:cubicBezTo>
                      <a:pt x="40661" y="12055"/>
                      <a:pt x="40482" y="12393"/>
                      <a:pt x="40323" y="12751"/>
                    </a:cubicBezTo>
                    <a:cubicBezTo>
                      <a:pt x="39786" y="13826"/>
                      <a:pt x="39249" y="14920"/>
                      <a:pt x="38731" y="15994"/>
                    </a:cubicBezTo>
                    <a:cubicBezTo>
                      <a:pt x="39288" y="16272"/>
                      <a:pt x="39826" y="16591"/>
                      <a:pt x="40363" y="16909"/>
                    </a:cubicBezTo>
                    <a:cubicBezTo>
                      <a:pt x="41079" y="15755"/>
                      <a:pt x="41815" y="14601"/>
                      <a:pt x="42531" y="13448"/>
                    </a:cubicBezTo>
                    <a:cubicBezTo>
                      <a:pt x="42650" y="13289"/>
                      <a:pt x="42750" y="13109"/>
                      <a:pt x="42849" y="12930"/>
                    </a:cubicBezTo>
                    <a:cubicBezTo>
                      <a:pt x="42897" y="12835"/>
                      <a:pt x="42951" y="12790"/>
                      <a:pt x="43017" y="12790"/>
                    </a:cubicBezTo>
                    <a:cubicBezTo>
                      <a:pt x="43062" y="12790"/>
                      <a:pt x="43111" y="12811"/>
                      <a:pt x="43168" y="12851"/>
                    </a:cubicBezTo>
                    <a:cubicBezTo>
                      <a:pt x="43685" y="13169"/>
                      <a:pt x="44182" y="13547"/>
                      <a:pt x="44679" y="13885"/>
                    </a:cubicBezTo>
                    <a:cubicBezTo>
                      <a:pt x="44838" y="14005"/>
                      <a:pt x="44819" y="14084"/>
                      <a:pt x="44719" y="14204"/>
                    </a:cubicBezTo>
                    <a:cubicBezTo>
                      <a:pt x="44401" y="14601"/>
                      <a:pt x="44102" y="14979"/>
                      <a:pt x="43804" y="15377"/>
                    </a:cubicBezTo>
                    <a:cubicBezTo>
                      <a:pt x="43247" y="16113"/>
                      <a:pt x="42670" y="16829"/>
                      <a:pt x="42113" y="17565"/>
                    </a:cubicBezTo>
                    <a:cubicBezTo>
                      <a:pt x="42014" y="17685"/>
                      <a:pt x="41914" y="17804"/>
                      <a:pt x="41815" y="17943"/>
                    </a:cubicBezTo>
                    <a:cubicBezTo>
                      <a:pt x="42312" y="18321"/>
                      <a:pt x="42770" y="18719"/>
                      <a:pt x="43227" y="19157"/>
                    </a:cubicBezTo>
                    <a:cubicBezTo>
                      <a:pt x="43526" y="18858"/>
                      <a:pt x="43824" y="18540"/>
                      <a:pt x="44102" y="18242"/>
                    </a:cubicBezTo>
                    <a:cubicBezTo>
                      <a:pt x="44640" y="17645"/>
                      <a:pt x="45236" y="17088"/>
                      <a:pt x="45773" y="16491"/>
                    </a:cubicBezTo>
                    <a:cubicBezTo>
                      <a:pt x="46012" y="16233"/>
                      <a:pt x="46251" y="15974"/>
                      <a:pt x="46490" y="15735"/>
                    </a:cubicBezTo>
                    <a:cubicBezTo>
                      <a:pt x="46556" y="15669"/>
                      <a:pt x="46610" y="15627"/>
                      <a:pt x="46666" y="15627"/>
                    </a:cubicBezTo>
                    <a:cubicBezTo>
                      <a:pt x="46710" y="15627"/>
                      <a:pt x="46755" y="15654"/>
                      <a:pt x="46808" y="15715"/>
                    </a:cubicBezTo>
                    <a:cubicBezTo>
                      <a:pt x="47206" y="16153"/>
                      <a:pt x="47604" y="16571"/>
                      <a:pt x="48021" y="16989"/>
                    </a:cubicBezTo>
                    <a:cubicBezTo>
                      <a:pt x="48180" y="17148"/>
                      <a:pt x="48180" y="17287"/>
                      <a:pt x="47982" y="17446"/>
                    </a:cubicBezTo>
                    <a:cubicBezTo>
                      <a:pt x="46967" y="18301"/>
                      <a:pt x="45933" y="19177"/>
                      <a:pt x="44918" y="20032"/>
                    </a:cubicBezTo>
                    <a:cubicBezTo>
                      <a:pt x="44759" y="20171"/>
                      <a:pt x="44620" y="20311"/>
                      <a:pt x="44461" y="20450"/>
                    </a:cubicBezTo>
                    <a:cubicBezTo>
                      <a:pt x="44858" y="20927"/>
                      <a:pt x="45256" y="21425"/>
                      <a:pt x="45614" y="21942"/>
                    </a:cubicBezTo>
                    <a:cubicBezTo>
                      <a:pt x="46430" y="21365"/>
                      <a:pt x="47265" y="20788"/>
                      <a:pt x="48081" y="20211"/>
                    </a:cubicBezTo>
                    <a:cubicBezTo>
                      <a:pt x="48558" y="19873"/>
                      <a:pt x="49016" y="19555"/>
                      <a:pt x="49493" y="19236"/>
                    </a:cubicBezTo>
                    <a:cubicBezTo>
                      <a:pt x="49653" y="19117"/>
                      <a:pt x="49692" y="19018"/>
                      <a:pt x="49553" y="18858"/>
                    </a:cubicBezTo>
                    <a:cubicBezTo>
                      <a:pt x="49175" y="18381"/>
                      <a:pt x="48817" y="17884"/>
                      <a:pt x="48419" y="17406"/>
                    </a:cubicBezTo>
                    <a:cubicBezTo>
                      <a:pt x="48280" y="17247"/>
                      <a:pt x="48340" y="17168"/>
                      <a:pt x="48459" y="17068"/>
                    </a:cubicBezTo>
                    <a:cubicBezTo>
                      <a:pt x="48817" y="16750"/>
                      <a:pt x="49195" y="16451"/>
                      <a:pt x="49553" y="16133"/>
                    </a:cubicBezTo>
                    <a:cubicBezTo>
                      <a:pt x="49607" y="16079"/>
                      <a:pt x="49655" y="16043"/>
                      <a:pt x="49706" y="16043"/>
                    </a:cubicBezTo>
                    <a:cubicBezTo>
                      <a:pt x="49750" y="16043"/>
                      <a:pt x="49797" y="16069"/>
                      <a:pt x="49851" y="16133"/>
                    </a:cubicBezTo>
                    <a:cubicBezTo>
                      <a:pt x="50329" y="16670"/>
                      <a:pt x="50747" y="17247"/>
                      <a:pt x="51164" y="17804"/>
                    </a:cubicBezTo>
                    <a:cubicBezTo>
                      <a:pt x="51244" y="17943"/>
                      <a:pt x="51164" y="17983"/>
                      <a:pt x="51085" y="18043"/>
                    </a:cubicBezTo>
                    <a:cubicBezTo>
                      <a:pt x="50667" y="18341"/>
                      <a:pt x="50249" y="18640"/>
                      <a:pt x="49832" y="18918"/>
                    </a:cubicBezTo>
                    <a:cubicBezTo>
                      <a:pt x="49672" y="19018"/>
                      <a:pt x="49672" y="19117"/>
                      <a:pt x="49772" y="19256"/>
                    </a:cubicBezTo>
                    <a:cubicBezTo>
                      <a:pt x="50110" y="19774"/>
                      <a:pt x="50408" y="20291"/>
                      <a:pt x="50747" y="20808"/>
                    </a:cubicBezTo>
                    <a:cubicBezTo>
                      <a:pt x="50846" y="20967"/>
                      <a:pt x="50846" y="21047"/>
                      <a:pt x="50647" y="21146"/>
                    </a:cubicBezTo>
                    <a:cubicBezTo>
                      <a:pt x="49275" y="21902"/>
                      <a:pt x="47922" y="22678"/>
                      <a:pt x="46549" y="23434"/>
                    </a:cubicBezTo>
                    <a:cubicBezTo>
                      <a:pt x="46848" y="23991"/>
                      <a:pt x="47126" y="24548"/>
                      <a:pt x="47365" y="25125"/>
                    </a:cubicBezTo>
                    <a:lnTo>
                      <a:pt x="47385" y="25105"/>
                    </a:lnTo>
                    <a:cubicBezTo>
                      <a:pt x="48817" y="24508"/>
                      <a:pt x="50249" y="23871"/>
                      <a:pt x="51701" y="23275"/>
                    </a:cubicBezTo>
                    <a:cubicBezTo>
                      <a:pt x="51940" y="23175"/>
                      <a:pt x="51940" y="23076"/>
                      <a:pt x="51841" y="22877"/>
                    </a:cubicBezTo>
                    <a:cubicBezTo>
                      <a:pt x="51582" y="22340"/>
                      <a:pt x="51363" y="21783"/>
                      <a:pt x="51045" y="21266"/>
                    </a:cubicBezTo>
                    <a:cubicBezTo>
                      <a:pt x="50965" y="21126"/>
                      <a:pt x="50946" y="21027"/>
                      <a:pt x="51125" y="20947"/>
                    </a:cubicBezTo>
                    <a:cubicBezTo>
                      <a:pt x="51562" y="20709"/>
                      <a:pt x="52000" y="20470"/>
                      <a:pt x="52437" y="20211"/>
                    </a:cubicBezTo>
                    <a:cubicBezTo>
                      <a:pt x="52484" y="20192"/>
                      <a:pt x="52527" y="20174"/>
                      <a:pt x="52567" y="20174"/>
                    </a:cubicBezTo>
                    <a:cubicBezTo>
                      <a:pt x="52612" y="20174"/>
                      <a:pt x="52654" y="20197"/>
                      <a:pt x="52696" y="20271"/>
                    </a:cubicBezTo>
                    <a:cubicBezTo>
                      <a:pt x="53014" y="20888"/>
                      <a:pt x="53353" y="21504"/>
                      <a:pt x="53611" y="22161"/>
                    </a:cubicBezTo>
                    <a:cubicBezTo>
                      <a:pt x="53691" y="22340"/>
                      <a:pt x="53651" y="22399"/>
                      <a:pt x="53492" y="22459"/>
                    </a:cubicBezTo>
                    <a:cubicBezTo>
                      <a:pt x="53014" y="22638"/>
                      <a:pt x="52557" y="22857"/>
                      <a:pt x="52099" y="23056"/>
                    </a:cubicBezTo>
                    <a:cubicBezTo>
                      <a:pt x="51940" y="23116"/>
                      <a:pt x="51920" y="23195"/>
                      <a:pt x="51980" y="23354"/>
                    </a:cubicBezTo>
                    <a:cubicBezTo>
                      <a:pt x="52258" y="23931"/>
                      <a:pt x="52457" y="24548"/>
                      <a:pt x="52676" y="25164"/>
                    </a:cubicBezTo>
                    <a:cubicBezTo>
                      <a:pt x="52716" y="25304"/>
                      <a:pt x="52656" y="25344"/>
                      <a:pt x="52557" y="25363"/>
                    </a:cubicBezTo>
                    <a:cubicBezTo>
                      <a:pt x="51602" y="25662"/>
                      <a:pt x="50627" y="25960"/>
                      <a:pt x="49653" y="26278"/>
                    </a:cubicBezTo>
                    <a:cubicBezTo>
                      <a:pt x="49096" y="26438"/>
                      <a:pt x="48539" y="26617"/>
                      <a:pt x="47982" y="26796"/>
                    </a:cubicBezTo>
                    <a:cubicBezTo>
                      <a:pt x="48180" y="27392"/>
                      <a:pt x="48340" y="27989"/>
                      <a:pt x="48459" y="28606"/>
                    </a:cubicBezTo>
                    <a:cubicBezTo>
                      <a:pt x="49991" y="28308"/>
                      <a:pt x="51503" y="27969"/>
                      <a:pt x="53034" y="27651"/>
                    </a:cubicBezTo>
                    <a:cubicBezTo>
                      <a:pt x="53071" y="27646"/>
                      <a:pt x="53106" y="27643"/>
                      <a:pt x="53138" y="27643"/>
                    </a:cubicBezTo>
                    <a:cubicBezTo>
                      <a:pt x="53244" y="27643"/>
                      <a:pt x="53322" y="27682"/>
                      <a:pt x="53353" y="27850"/>
                    </a:cubicBezTo>
                    <a:cubicBezTo>
                      <a:pt x="53492" y="28467"/>
                      <a:pt x="53532" y="29063"/>
                      <a:pt x="53631" y="29680"/>
                    </a:cubicBezTo>
                    <a:cubicBezTo>
                      <a:pt x="53651" y="29799"/>
                      <a:pt x="53611" y="29859"/>
                      <a:pt x="53472" y="29879"/>
                    </a:cubicBezTo>
                    <a:cubicBezTo>
                      <a:pt x="52835" y="29939"/>
                      <a:pt x="52199" y="30018"/>
                      <a:pt x="51562" y="30078"/>
                    </a:cubicBezTo>
                    <a:cubicBezTo>
                      <a:pt x="50946" y="30138"/>
                      <a:pt x="50309" y="30217"/>
                      <a:pt x="49692" y="30277"/>
                    </a:cubicBezTo>
                    <a:cubicBezTo>
                      <a:pt x="49374" y="30297"/>
                      <a:pt x="49036" y="30317"/>
                      <a:pt x="48718" y="30376"/>
                    </a:cubicBezTo>
                    <a:cubicBezTo>
                      <a:pt x="48777" y="30973"/>
                      <a:pt x="48817" y="31570"/>
                      <a:pt x="48817" y="32187"/>
                    </a:cubicBezTo>
                    <a:lnTo>
                      <a:pt x="48817" y="32226"/>
                    </a:lnTo>
                    <a:lnTo>
                      <a:pt x="48837" y="32226"/>
                    </a:lnTo>
                    <a:cubicBezTo>
                      <a:pt x="49387" y="32233"/>
                      <a:pt x="49938" y="32235"/>
                      <a:pt x="50488" y="32235"/>
                    </a:cubicBezTo>
                    <a:cubicBezTo>
                      <a:pt x="51589" y="32235"/>
                      <a:pt x="52689" y="32226"/>
                      <a:pt x="53790" y="32226"/>
                    </a:cubicBezTo>
                    <a:cubicBezTo>
                      <a:pt x="53810" y="32226"/>
                      <a:pt x="53830" y="32207"/>
                      <a:pt x="53850" y="32187"/>
                    </a:cubicBezTo>
                    <a:cubicBezTo>
                      <a:pt x="53810" y="31510"/>
                      <a:pt x="53770" y="30814"/>
                      <a:pt x="53731" y="30138"/>
                    </a:cubicBezTo>
                    <a:cubicBezTo>
                      <a:pt x="53731" y="29979"/>
                      <a:pt x="53731" y="29919"/>
                      <a:pt x="53910" y="29899"/>
                    </a:cubicBezTo>
                    <a:cubicBezTo>
                      <a:pt x="54367" y="29859"/>
                      <a:pt x="54845" y="29799"/>
                      <a:pt x="55302" y="29760"/>
                    </a:cubicBezTo>
                    <a:cubicBezTo>
                      <a:pt x="55402" y="29760"/>
                      <a:pt x="55501" y="29740"/>
                      <a:pt x="55600" y="29720"/>
                    </a:cubicBezTo>
                    <a:lnTo>
                      <a:pt x="55640" y="29660"/>
                    </a:lnTo>
                    <a:cubicBezTo>
                      <a:pt x="55581" y="28984"/>
                      <a:pt x="55501" y="28308"/>
                      <a:pt x="55362" y="27631"/>
                    </a:cubicBezTo>
                    <a:cubicBezTo>
                      <a:pt x="55362" y="27611"/>
                      <a:pt x="55342" y="27591"/>
                      <a:pt x="55342" y="27572"/>
                    </a:cubicBezTo>
                    <a:cubicBezTo>
                      <a:pt x="55282" y="27213"/>
                      <a:pt x="55282" y="27213"/>
                      <a:pt x="55620" y="27154"/>
                    </a:cubicBezTo>
                    <a:cubicBezTo>
                      <a:pt x="57192" y="26835"/>
                      <a:pt x="58763" y="26517"/>
                      <a:pt x="60335" y="26199"/>
                    </a:cubicBezTo>
                    <a:cubicBezTo>
                      <a:pt x="60355" y="26199"/>
                      <a:pt x="60375" y="26179"/>
                      <a:pt x="60395" y="26159"/>
                    </a:cubicBezTo>
                    <a:cubicBezTo>
                      <a:pt x="60414" y="26139"/>
                      <a:pt x="60414" y="26119"/>
                      <a:pt x="60434" y="26119"/>
                    </a:cubicBezTo>
                    <a:cubicBezTo>
                      <a:pt x="60235" y="25184"/>
                      <a:pt x="60017" y="24289"/>
                      <a:pt x="59738" y="23394"/>
                    </a:cubicBezTo>
                    <a:cubicBezTo>
                      <a:pt x="59678" y="23215"/>
                      <a:pt x="59758" y="23155"/>
                      <a:pt x="59897" y="23116"/>
                    </a:cubicBezTo>
                    <a:cubicBezTo>
                      <a:pt x="60395" y="22976"/>
                      <a:pt x="60872" y="22817"/>
                      <a:pt x="61349" y="22658"/>
                    </a:cubicBezTo>
                    <a:cubicBezTo>
                      <a:pt x="61489" y="22618"/>
                      <a:pt x="61568" y="22559"/>
                      <a:pt x="61509" y="22399"/>
                    </a:cubicBezTo>
                    <a:cubicBezTo>
                      <a:pt x="61190" y="21464"/>
                      <a:pt x="60852" y="20549"/>
                      <a:pt x="60494" y="19654"/>
                    </a:cubicBezTo>
                    <a:cubicBezTo>
                      <a:pt x="60453" y="19572"/>
                      <a:pt x="60412" y="19527"/>
                      <a:pt x="60344" y="19527"/>
                    </a:cubicBezTo>
                    <a:cubicBezTo>
                      <a:pt x="60314" y="19527"/>
                      <a:pt x="60279" y="19536"/>
                      <a:pt x="60235" y="19555"/>
                    </a:cubicBezTo>
                    <a:cubicBezTo>
                      <a:pt x="59778" y="19754"/>
                      <a:pt x="59320" y="19953"/>
                      <a:pt x="58863" y="20152"/>
                    </a:cubicBezTo>
                    <a:cubicBezTo>
                      <a:pt x="58795" y="20181"/>
                      <a:pt x="58737" y="20200"/>
                      <a:pt x="58685" y="20200"/>
                    </a:cubicBezTo>
                    <a:cubicBezTo>
                      <a:pt x="58600" y="20200"/>
                      <a:pt x="58535" y="20149"/>
                      <a:pt x="58485" y="20012"/>
                    </a:cubicBezTo>
                    <a:cubicBezTo>
                      <a:pt x="58167" y="19256"/>
                      <a:pt x="57789" y="18540"/>
                      <a:pt x="57411" y="17804"/>
                    </a:cubicBezTo>
                    <a:cubicBezTo>
                      <a:pt x="57351" y="17725"/>
                      <a:pt x="57311" y="17605"/>
                      <a:pt x="57212" y="17546"/>
                    </a:cubicBezTo>
                    <a:cubicBezTo>
                      <a:pt x="56814" y="17685"/>
                      <a:pt x="56496" y="17924"/>
                      <a:pt x="56138" y="18122"/>
                    </a:cubicBezTo>
                    <a:cubicBezTo>
                      <a:pt x="55302" y="18560"/>
                      <a:pt x="54506" y="19038"/>
                      <a:pt x="53691" y="19475"/>
                    </a:cubicBezTo>
                    <a:cubicBezTo>
                      <a:pt x="53392" y="19654"/>
                      <a:pt x="53114" y="19813"/>
                      <a:pt x="52815" y="19972"/>
                    </a:cubicBezTo>
                    <a:cubicBezTo>
                      <a:pt x="52762" y="19999"/>
                      <a:pt x="52720" y="20018"/>
                      <a:pt x="52684" y="20018"/>
                    </a:cubicBezTo>
                    <a:cubicBezTo>
                      <a:pt x="52639" y="20018"/>
                      <a:pt x="52601" y="19990"/>
                      <a:pt x="52557" y="19913"/>
                    </a:cubicBezTo>
                    <a:cubicBezTo>
                      <a:pt x="52179" y="19296"/>
                      <a:pt x="51841" y="18679"/>
                      <a:pt x="51403" y="18103"/>
                    </a:cubicBezTo>
                    <a:cubicBezTo>
                      <a:pt x="51304" y="17983"/>
                      <a:pt x="51363" y="17924"/>
                      <a:pt x="51463" y="17864"/>
                    </a:cubicBezTo>
                    <a:cubicBezTo>
                      <a:pt x="52278" y="17287"/>
                      <a:pt x="53094" y="16730"/>
                      <a:pt x="53910" y="16173"/>
                    </a:cubicBezTo>
                    <a:cubicBezTo>
                      <a:pt x="54407" y="15815"/>
                      <a:pt x="54924" y="15477"/>
                      <a:pt x="55421" y="15099"/>
                    </a:cubicBezTo>
                    <a:cubicBezTo>
                      <a:pt x="55479" y="15057"/>
                      <a:pt x="55524" y="15037"/>
                      <a:pt x="55563" y="15037"/>
                    </a:cubicBezTo>
                    <a:cubicBezTo>
                      <a:pt x="55617" y="15037"/>
                      <a:pt x="55662" y="15077"/>
                      <a:pt x="55720" y="15158"/>
                    </a:cubicBezTo>
                    <a:cubicBezTo>
                      <a:pt x="56177" y="15815"/>
                      <a:pt x="56595" y="16511"/>
                      <a:pt x="57013" y="17207"/>
                    </a:cubicBezTo>
                    <a:cubicBezTo>
                      <a:pt x="57072" y="17327"/>
                      <a:pt x="57152" y="17426"/>
                      <a:pt x="57212" y="17546"/>
                    </a:cubicBezTo>
                    <a:cubicBezTo>
                      <a:pt x="57769" y="17287"/>
                      <a:pt x="58306" y="16969"/>
                      <a:pt x="58843" y="16670"/>
                    </a:cubicBezTo>
                    <a:cubicBezTo>
                      <a:pt x="58942" y="16611"/>
                      <a:pt x="58942" y="16531"/>
                      <a:pt x="58883" y="16432"/>
                    </a:cubicBezTo>
                    <a:cubicBezTo>
                      <a:pt x="58425" y="15576"/>
                      <a:pt x="57888" y="14780"/>
                      <a:pt x="57371" y="13965"/>
                    </a:cubicBezTo>
                    <a:cubicBezTo>
                      <a:pt x="57307" y="13880"/>
                      <a:pt x="57254" y="13840"/>
                      <a:pt x="57195" y="13840"/>
                    </a:cubicBezTo>
                    <a:cubicBezTo>
                      <a:pt x="57143" y="13840"/>
                      <a:pt x="57087" y="13870"/>
                      <a:pt x="57013" y="13925"/>
                    </a:cubicBezTo>
                    <a:cubicBezTo>
                      <a:pt x="56595" y="14223"/>
                      <a:pt x="56177" y="14522"/>
                      <a:pt x="55760" y="14820"/>
                    </a:cubicBezTo>
                    <a:cubicBezTo>
                      <a:pt x="55713" y="14848"/>
                      <a:pt x="55670" y="14868"/>
                      <a:pt x="55630" y="14868"/>
                    </a:cubicBezTo>
                    <a:cubicBezTo>
                      <a:pt x="55585" y="14868"/>
                      <a:pt x="55543" y="14844"/>
                      <a:pt x="55501" y="14780"/>
                    </a:cubicBezTo>
                    <a:cubicBezTo>
                      <a:pt x="55024" y="14044"/>
                      <a:pt x="54486" y="13388"/>
                      <a:pt x="53929" y="12732"/>
                    </a:cubicBezTo>
                    <a:cubicBezTo>
                      <a:pt x="53790" y="12552"/>
                      <a:pt x="53830" y="12453"/>
                      <a:pt x="53969" y="12334"/>
                    </a:cubicBezTo>
                    <a:cubicBezTo>
                      <a:pt x="54347" y="12035"/>
                      <a:pt x="54705" y="11717"/>
                      <a:pt x="55083" y="11419"/>
                    </a:cubicBezTo>
                    <a:cubicBezTo>
                      <a:pt x="55222" y="11299"/>
                      <a:pt x="55242" y="11220"/>
                      <a:pt x="55103" y="11061"/>
                    </a:cubicBezTo>
                    <a:cubicBezTo>
                      <a:pt x="54685" y="10603"/>
                      <a:pt x="54268" y="10126"/>
                      <a:pt x="53830" y="9668"/>
                    </a:cubicBezTo>
                    <a:cubicBezTo>
                      <a:pt x="53631" y="9449"/>
                      <a:pt x="53392" y="9250"/>
                      <a:pt x="53174" y="9031"/>
                    </a:cubicBezTo>
                    <a:cubicBezTo>
                      <a:pt x="53104" y="8962"/>
                      <a:pt x="53039" y="8922"/>
                      <a:pt x="52975" y="8922"/>
                    </a:cubicBezTo>
                    <a:cubicBezTo>
                      <a:pt x="52910" y="8922"/>
                      <a:pt x="52845" y="8962"/>
                      <a:pt x="52776" y="9051"/>
                    </a:cubicBezTo>
                    <a:cubicBezTo>
                      <a:pt x="52497" y="9429"/>
                      <a:pt x="52119" y="9748"/>
                      <a:pt x="51801" y="10106"/>
                    </a:cubicBezTo>
                    <a:cubicBezTo>
                      <a:pt x="51737" y="10157"/>
                      <a:pt x="51682" y="10224"/>
                      <a:pt x="51613" y="10224"/>
                    </a:cubicBezTo>
                    <a:cubicBezTo>
                      <a:pt x="51575" y="10224"/>
                      <a:pt x="51533" y="10203"/>
                      <a:pt x="51483" y="10145"/>
                    </a:cubicBezTo>
                    <a:cubicBezTo>
                      <a:pt x="50866" y="9549"/>
                      <a:pt x="50210" y="9012"/>
                      <a:pt x="49533" y="8474"/>
                    </a:cubicBezTo>
                    <a:cubicBezTo>
                      <a:pt x="49354" y="8335"/>
                      <a:pt x="49394" y="8236"/>
                      <a:pt x="49513" y="8097"/>
                    </a:cubicBezTo>
                    <a:cubicBezTo>
                      <a:pt x="49812" y="7719"/>
                      <a:pt x="50090" y="7341"/>
                      <a:pt x="50389" y="6963"/>
                    </a:cubicBezTo>
                    <a:cubicBezTo>
                      <a:pt x="50528" y="6803"/>
                      <a:pt x="50488" y="6704"/>
                      <a:pt x="50349" y="6605"/>
                    </a:cubicBezTo>
                    <a:cubicBezTo>
                      <a:pt x="49593" y="6028"/>
                      <a:pt x="48837" y="5510"/>
                      <a:pt x="48041" y="4993"/>
                    </a:cubicBezTo>
                    <a:cubicBezTo>
                      <a:pt x="47980" y="4953"/>
                      <a:pt x="47928" y="4935"/>
                      <a:pt x="47884" y="4935"/>
                    </a:cubicBezTo>
                    <a:cubicBezTo>
                      <a:pt x="47797" y="4935"/>
                      <a:pt x="47736" y="5001"/>
                      <a:pt x="47683" y="5093"/>
                    </a:cubicBezTo>
                    <a:cubicBezTo>
                      <a:pt x="47405" y="5530"/>
                      <a:pt x="47146" y="5948"/>
                      <a:pt x="46887" y="6386"/>
                    </a:cubicBezTo>
                    <a:cubicBezTo>
                      <a:pt x="46836" y="6462"/>
                      <a:pt x="46802" y="6498"/>
                      <a:pt x="46752" y="6498"/>
                    </a:cubicBezTo>
                    <a:cubicBezTo>
                      <a:pt x="46724" y="6498"/>
                      <a:pt x="46692" y="6487"/>
                      <a:pt x="46649" y="6465"/>
                    </a:cubicBezTo>
                    <a:cubicBezTo>
                      <a:pt x="46350" y="6266"/>
                      <a:pt x="46052" y="6087"/>
                      <a:pt x="45754" y="5928"/>
                    </a:cubicBezTo>
                    <a:cubicBezTo>
                      <a:pt x="45276" y="5670"/>
                      <a:pt x="44819" y="5411"/>
                      <a:pt x="44341" y="5172"/>
                    </a:cubicBezTo>
                    <a:cubicBezTo>
                      <a:pt x="44280" y="5141"/>
                      <a:pt x="44224" y="5123"/>
                      <a:pt x="44173" y="5123"/>
                    </a:cubicBezTo>
                    <a:cubicBezTo>
                      <a:pt x="44093" y="5123"/>
                      <a:pt x="44024" y="5170"/>
                      <a:pt x="43963" y="5292"/>
                    </a:cubicBezTo>
                    <a:cubicBezTo>
                      <a:pt x="43824" y="5630"/>
                      <a:pt x="43665" y="5948"/>
                      <a:pt x="43486" y="6286"/>
                    </a:cubicBezTo>
                    <a:cubicBezTo>
                      <a:pt x="43088" y="7102"/>
                      <a:pt x="42670" y="7937"/>
                      <a:pt x="42272" y="8773"/>
                    </a:cubicBezTo>
                    <a:cubicBezTo>
                      <a:pt x="42113" y="9111"/>
                      <a:pt x="41894" y="9429"/>
                      <a:pt x="41815" y="9807"/>
                    </a:cubicBezTo>
                    <a:cubicBezTo>
                      <a:pt x="42431" y="10165"/>
                      <a:pt x="43048" y="10523"/>
                      <a:pt x="43685" y="10862"/>
                    </a:cubicBezTo>
                    <a:cubicBezTo>
                      <a:pt x="43904" y="10981"/>
                      <a:pt x="43983" y="11061"/>
                      <a:pt x="43804" y="11299"/>
                    </a:cubicBezTo>
                    <a:cubicBezTo>
                      <a:pt x="43545" y="11697"/>
                      <a:pt x="43327" y="12095"/>
                      <a:pt x="43068" y="12513"/>
                    </a:cubicBezTo>
                    <a:cubicBezTo>
                      <a:pt x="43030" y="12576"/>
                      <a:pt x="42992" y="12615"/>
                      <a:pt x="42935" y="12615"/>
                    </a:cubicBezTo>
                    <a:cubicBezTo>
                      <a:pt x="42901" y="12615"/>
                      <a:pt x="42861" y="12602"/>
                      <a:pt x="42809" y="12572"/>
                    </a:cubicBezTo>
                    <a:cubicBezTo>
                      <a:pt x="42272" y="12254"/>
                      <a:pt x="41715" y="11956"/>
                      <a:pt x="41158" y="11657"/>
                    </a:cubicBezTo>
                    <a:cubicBezTo>
                      <a:pt x="40999" y="11578"/>
                      <a:pt x="40999" y="11498"/>
                      <a:pt x="41059" y="11359"/>
                    </a:cubicBezTo>
                    <a:cubicBezTo>
                      <a:pt x="41317" y="10842"/>
                      <a:pt x="41556" y="10325"/>
                      <a:pt x="41815" y="9807"/>
                    </a:cubicBezTo>
                    <a:cubicBezTo>
                      <a:pt x="41735" y="9768"/>
                      <a:pt x="41676" y="9728"/>
                      <a:pt x="41616" y="9688"/>
                    </a:cubicBezTo>
                    <a:cubicBezTo>
                      <a:pt x="40999" y="9390"/>
                      <a:pt x="40383" y="9131"/>
                      <a:pt x="39746" y="8872"/>
                    </a:cubicBezTo>
                    <a:cubicBezTo>
                      <a:pt x="39547" y="8813"/>
                      <a:pt x="39507" y="8733"/>
                      <a:pt x="39587" y="8554"/>
                    </a:cubicBezTo>
                    <a:cubicBezTo>
                      <a:pt x="39845" y="7878"/>
                      <a:pt x="40104" y="7181"/>
                      <a:pt x="40343" y="6505"/>
                    </a:cubicBezTo>
                    <a:cubicBezTo>
                      <a:pt x="40641" y="5709"/>
                      <a:pt x="40920" y="4914"/>
                      <a:pt x="41218" y="4138"/>
                    </a:cubicBezTo>
                    <a:cubicBezTo>
                      <a:pt x="41317" y="3899"/>
                      <a:pt x="41218" y="3800"/>
                      <a:pt x="41019" y="3720"/>
                    </a:cubicBezTo>
                    <a:cubicBezTo>
                      <a:pt x="40900" y="3700"/>
                      <a:pt x="40780" y="3660"/>
                      <a:pt x="40681" y="3621"/>
                    </a:cubicBezTo>
                    <a:cubicBezTo>
                      <a:pt x="39925" y="3362"/>
                      <a:pt x="39169" y="3123"/>
                      <a:pt x="38393" y="2944"/>
                    </a:cubicBezTo>
                    <a:cubicBezTo>
                      <a:pt x="38373" y="2964"/>
                      <a:pt x="38353" y="2964"/>
                      <a:pt x="38353" y="2984"/>
                    </a:cubicBezTo>
                    <a:cubicBezTo>
                      <a:pt x="37995" y="4297"/>
                      <a:pt x="37657" y="5610"/>
                      <a:pt x="37319" y="6923"/>
                    </a:cubicBezTo>
                    <a:cubicBezTo>
                      <a:pt x="37239" y="7201"/>
                      <a:pt x="37180" y="7480"/>
                      <a:pt x="37120" y="7758"/>
                    </a:cubicBezTo>
                    <a:cubicBezTo>
                      <a:pt x="37074" y="7898"/>
                      <a:pt x="37027" y="7977"/>
                      <a:pt x="36915" y="7977"/>
                    </a:cubicBezTo>
                    <a:cubicBezTo>
                      <a:pt x="36883" y="7977"/>
                      <a:pt x="36846" y="7970"/>
                      <a:pt x="36802" y="7957"/>
                    </a:cubicBezTo>
                    <a:cubicBezTo>
                      <a:pt x="36145" y="7798"/>
                      <a:pt x="35489" y="7659"/>
                      <a:pt x="34852" y="7540"/>
                    </a:cubicBezTo>
                    <a:cubicBezTo>
                      <a:pt x="34634" y="7500"/>
                      <a:pt x="34594" y="7400"/>
                      <a:pt x="34634" y="7221"/>
                    </a:cubicBezTo>
                    <a:cubicBezTo>
                      <a:pt x="34753" y="6664"/>
                      <a:pt x="34813" y="6107"/>
                      <a:pt x="34892" y="5530"/>
                    </a:cubicBezTo>
                    <a:cubicBezTo>
                      <a:pt x="35031" y="4655"/>
                      <a:pt x="35151" y="3780"/>
                      <a:pt x="35290" y="2905"/>
                    </a:cubicBezTo>
                    <a:cubicBezTo>
                      <a:pt x="35330" y="2725"/>
                      <a:pt x="35370" y="2546"/>
                      <a:pt x="35409" y="2367"/>
                    </a:cubicBezTo>
                    <a:cubicBezTo>
                      <a:pt x="35389" y="2348"/>
                      <a:pt x="35370" y="2328"/>
                      <a:pt x="35350" y="2328"/>
                    </a:cubicBezTo>
                    <a:cubicBezTo>
                      <a:pt x="34455" y="2149"/>
                      <a:pt x="33539" y="2089"/>
                      <a:pt x="32644" y="2029"/>
                    </a:cubicBezTo>
                    <a:cubicBezTo>
                      <a:pt x="32406" y="2009"/>
                      <a:pt x="32326" y="1950"/>
                      <a:pt x="32366" y="1711"/>
                    </a:cubicBezTo>
                    <a:cubicBezTo>
                      <a:pt x="32406" y="1234"/>
                      <a:pt x="32386" y="756"/>
                      <a:pt x="32425" y="279"/>
                    </a:cubicBezTo>
                    <a:cubicBezTo>
                      <a:pt x="32445" y="20"/>
                      <a:pt x="32346" y="0"/>
                      <a:pt x="3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6"/>
              <p:cNvSpPr/>
              <p:nvPr/>
            </p:nvSpPr>
            <p:spPr>
              <a:xfrm>
                <a:off x="3878700" y="2891475"/>
                <a:ext cx="87550" cy="133300"/>
              </a:xfrm>
              <a:custGeom>
                <a:avLst/>
                <a:gdLst/>
                <a:ahLst/>
                <a:cxnLst/>
                <a:rect l="l" t="t" r="r" b="b"/>
                <a:pathLst>
                  <a:path w="3502" h="5332" extrusionOk="0">
                    <a:moveTo>
                      <a:pt x="1274" y="0"/>
                    </a:moveTo>
                    <a:cubicBezTo>
                      <a:pt x="1075" y="418"/>
                      <a:pt x="996" y="876"/>
                      <a:pt x="896" y="1313"/>
                    </a:cubicBezTo>
                    <a:cubicBezTo>
                      <a:pt x="578" y="2467"/>
                      <a:pt x="299" y="3601"/>
                      <a:pt x="1" y="4755"/>
                    </a:cubicBezTo>
                    <a:cubicBezTo>
                      <a:pt x="1" y="4755"/>
                      <a:pt x="1" y="4775"/>
                      <a:pt x="1" y="4775"/>
                    </a:cubicBezTo>
                    <a:cubicBezTo>
                      <a:pt x="618" y="4934"/>
                      <a:pt x="1214" y="5113"/>
                      <a:pt x="1791" y="5332"/>
                    </a:cubicBezTo>
                    <a:cubicBezTo>
                      <a:pt x="2348" y="3840"/>
                      <a:pt x="2905" y="2348"/>
                      <a:pt x="3442" y="856"/>
                    </a:cubicBezTo>
                    <a:cubicBezTo>
                      <a:pt x="3482" y="796"/>
                      <a:pt x="3502" y="736"/>
                      <a:pt x="3482" y="657"/>
                    </a:cubicBezTo>
                    <a:cubicBezTo>
                      <a:pt x="2766" y="378"/>
                      <a:pt x="2050" y="10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6"/>
              <p:cNvSpPr/>
              <p:nvPr/>
            </p:nvSpPr>
            <p:spPr>
              <a:xfrm>
                <a:off x="3201850" y="3274900"/>
                <a:ext cx="134300" cy="82575"/>
              </a:xfrm>
              <a:custGeom>
                <a:avLst/>
                <a:gdLst/>
                <a:ahLst/>
                <a:cxnLst/>
                <a:rect l="l" t="t" r="r" b="b"/>
                <a:pathLst>
                  <a:path w="5372" h="3303" extrusionOk="0">
                    <a:moveTo>
                      <a:pt x="618" y="1"/>
                    </a:moveTo>
                    <a:cubicBezTo>
                      <a:pt x="399" y="538"/>
                      <a:pt x="279" y="1095"/>
                      <a:pt x="160" y="1672"/>
                    </a:cubicBezTo>
                    <a:cubicBezTo>
                      <a:pt x="100" y="1851"/>
                      <a:pt x="1" y="2050"/>
                      <a:pt x="61" y="2269"/>
                    </a:cubicBezTo>
                    <a:cubicBezTo>
                      <a:pt x="419" y="2428"/>
                      <a:pt x="817" y="2467"/>
                      <a:pt x="1195" y="2547"/>
                    </a:cubicBezTo>
                    <a:cubicBezTo>
                      <a:pt x="2428" y="2806"/>
                      <a:pt x="3661" y="3044"/>
                      <a:pt x="4914" y="3303"/>
                    </a:cubicBezTo>
                    <a:cubicBezTo>
                      <a:pt x="5034" y="2666"/>
                      <a:pt x="5193" y="2070"/>
                      <a:pt x="5372" y="1473"/>
                    </a:cubicBezTo>
                    <a:cubicBezTo>
                      <a:pt x="4676" y="1254"/>
                      <a:pt x="3960" y="1035"/>
                      <a:pt x="3243" y="816"/>
                    </a:cubicBezTo>
                    <a:cubicBezTo>
                      <a:pt x="2368" y="538"/>
                      <a:pt x="1493" y="279"/>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6"/>
              <p:cNvSpPr/>
              <p:nvPr/>
            </p:nvSpPr>
            <p:spPr>
              <a:xfrm>
                <a:off x="3009400" y="3370900"/>
                <a:ext cx="135800" cy="77100"/>
              </a:xfrm>
              <a:custGeom>
                <a:avLst/>
                <a:gdLst/>
                <a:ahLst/>
                <a:cxnLst/>
                <a:rect l="l" t="t" r="r" b="b"/>
                <a:pathLst>
                  <a:path w="5432" h="3084" extrusionOk="0">
                    <a:moveTo>
                      <a:pt x="219" y="0"/>
                    </a:moveTo>
                    <a:cubicBezTo>
                      <a:pt x="199" y="20"/>
                      <a:pt x="180" y="40"/>
                      <a:pt x="180" y="40"/>
                    </a:cubicBezTo>
                    <a:cubicBezTo>
                      <a:pt x="160" y="159"/>
                      <a:pt x="120" y="279"/>
                      <a:pt x="120" y="398"/>
                    </a:cubicBezTo>
                    <a:cubicBezTo>
                      <a:pt x="100" y="1273"/>
                      <a:pt x="0" y="2148"/>
                      <a:pt x="20" y="3044"/>
                    </a:cubicBezTo>
                    <a:cubicBezTo>
                      <a:pt x="40" y="3044"/>
                      <a:pt x="40" y="3064"/>
                      <a:pt x="60" y="3083"/>
                    </a:cubicBezTo>
                    <a:lnTo>
                      <a:pt x="4934" y="3083"/>
                    </a:lnTo>
                    <a:cubicBezTo>
                      <a:pt x="5053" y="3083"/>
                      <a:pt x="5173" y="3064"/>
                      <a:pt x="5292" y="3064"/>
                    </a:cubicBezTo>
                    <a:cubicBezTo>
                      <a:pt x="5332" y="2725"/>
                      <a:pt x="5352" y="2407"/>
                      <a:pt x="5372" y="2069"/>
                    </a:cubicBezTo>
                    <a:cubicBezTo>
                      <a:pt x="5372" y="1552"/>
                      <a:pt x="5411" y="1054"/>
                      <a:pt x="5431" y="537"/>
                    </a:cubicBezTo>
                    <a:cubicBezTo>
                      <a:pt x="4954" y="438"/>
                      <a:pt x="4456" y="418"/>
                      <a:pt x="3979" y="378"/>
                    </a:cubicBezTo>
                    <a:cubicBezTo>
                      <a:pt x="3362" y="298"/>
                      <a:pt x="2726" y="259"/>
                      <a:pt x="2129" y="179"/>
                    </a:cubicBezTo>
                    <a:cubicBezTo>
                      <a:pt x="1492" y="99"/>
                      <a:pt x="856" y="6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6"/>
              <p:cNvSpPr/>
              <p:nvPr/>
            </p:nvSpPr>
            <p:spPr>
              <a:xfrm>
                <a:off x="4385975" y="3370900"/>
                <a:ext cx="136300" cy="77100"/>
              </a:xfrm>
              <a:custGeom>
                <a:avLst/>
                <a:gdLst/>
                <a:ahLst/>
                <a:cxnLst/>
                <a:rect l="l" t="t" r="r" b="b"/>
                <a:pathLst>
                  <a:path w="5452" h="3084" extrusionOk="0">
                    <a:moveTo>
                      <a:pt x="5252" y="0"/>
                    </a:moveTo>
                    <a:cubicBezTo>
                      <a:pt x="4476" y="80"/>
                      <a:pt x="3681" y="179"/>
                      <a:pt x="2905" y="259"/>
                    </a:cubicBezTo>
                    <a:cubicBezTo>
                      <a:pt x="2288" y="318"/>
                      <a:pt x="1671" y="358"/>
                      <a:pt x="1075" y="418"/>
                    </a:cubicBezTo>
                    <a:cubicBezTo>
                      <a:pt x="736" y="458"/>
                      <a:pt x="398" y="477"/>
                      <a:pt x="60" y="517"/>
                    </a:cubicBezTo>
                    <a:lnTo>
                      <a:pt x="0" y="557"/>
                    </a:lnTo>
                    <a:cubicBezTo>
                      <a:pt x="120" y="1393"/>
                      <a:pt x="100" y="2208"/>
                      <a:pt x="160" y="3044"/>
                    </a:cubicBezTo>
                    <a:lnTo>
                      <a:pt x="199" y="3083"/>
                    </a:lnTo>
                    <a:lnTo>
                      <a:pt x="5411" y="3083"/>
                    </a:lnTo>
                    <a:cubicBezTo>
                      <a:pt x="5431" y="3064"/>
                      <a:pt x="5451" y="3064"/>
                      <a:pt x="5451" y="3044"/>
                    </a:cubicBezTo>
                    <a:cubicBezTo>
                      <a:pt x="5451" y="2049"/>
                      <a:pt x="5391" y="1054"/>
                      <a:pt x="5292" y="60"/>
                    </a:cubicBezTo>
                    <a:cubicBezTo>
                      <a:pt x="5292" y="40"/>
                      <a:pt x="5272" y="20"/>
                      <a:pt x="5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6"/>
              <p:cNvSpPr/>
              <p:nvPr/>
            </p:nvSpPr>
            <p:spPr>
              <a:xfrm>
                <a:off x="3880200" y="2651600"/>
                <a:ext cx="88050" cy="65350"/>
              </a:xfrm>
              <a:custGeom>
                <a:avLst/>
                <a:gdLst/>
                <a:ahLst/>
                <a:cxnLst/>
                <a:rect l="l" t="t" r="r" b="b"/>
                <a:pathLst>
                  <a:path w="3522" h="2614" extrusionOk="0">
                    <a:moveTo>
                      <a:pt x="414" y="1"/>
                    </a:moveTo>
                    <a:cubicBezTo>
                      <a:pt x="316" y="1"/>
                      <a:pt x="275" y="39"/>
                      <a:pt x="259" y="166"/>
                    </a:cubicBezTo>
                    <a:cubicBezTo>
                      <a:pt x="180" y="763"/>
                      <a:pt x="80" y="1360"/>
                      <a:pt x="1" y="1937"/>
                    </a:cubicBezTo>
                    <a:cubicBezTo>
                      <a:pt x="1" y="1957"/>
                      <a:pt x="20" y="1977"/>
                      <a:pt x="40" y="1977"/>
                    </a:cubicBezTo>
                    <a:cubicBezTo>
                      <a:pt x="916" y="2116"/>
                      <a:pt x="1771" y="2295"/>
                      <a:pt x="2607" y="2494"/>
                    </a:cubicBezTo>
                    <a:cubicBezTo>
                      <a:pt x="2746" y="2514"/>
                      <a:pt x="2865" y="2573"/>
                      <a:pt x="2984" y="2613"/>
                    </a:cubicBezTo>
                    <a:cubicBezTo>
                      <a:pt x="3004" y="2593"/>
                      <a:pt x="3024" y="2573"/>
                      <a:pt x="3044" y="2573"/>
                    </a:cubicBezTo>
                    <a:cubicBezTo>
                      <a:pt x="3183" y="2036"/>
                      <a:pt x="3303" y="1519"/>
                      <a:pt x="3442" y="982"/>
                    </a:cubicBezTo>
                    <a:cubicBezTo>
                      <a:pt x="3522" y="664"/>
                      <a:pt x="3502" y="644"/>
                      <a:pt x="3203" y="564"/>
                    </a:cubicBezTo>
                    <a:cubicBezTo>
                      <a:pt x="2308" y="325"/>
                      <a:pt x="1393" y="166"/>
                      <a:pt x="498" y="7"/>
                    </a:cubicBezTo>
                    <a:cubicBezTo>
                      <a:pt x="466" y="3"/>
                      <a:pt x="438"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6"/>
              <p:cNvSpPr/>
              <p:nvPr/>
            </p:nvSpPr>
            <p:spPr>
              <a:xfrm>
                <a:off x="4027900" y="2692775"/>
                <a:ext cx="93525" cy="76375"/>
              </a:xfrm>
              <a:custGeom>
                <a:avLst/>
                <a:gdLst/>
                <a:ahLst/>
                <a:cxnLst/>
                <a:rect l="l" t="t" r="r" b="b"/>
                <a:pathLst>
                  <a:path w="3741" h="3055" extrusionOk="0">
                    <a:moveTo>
                      <a:pt x="781" y="0"/>
                    </a:moveTo>
                    <a:cubicBezTo>
                      <a:pt x="706" y="0"/>
                      <a:pt x="657" y="44"/>
                      <a:pt x="617" y="150"/>
                    </a:cubicBezTo>
                    <a:cubicBezTo>
                      <a:pt x="458" y="648"/>
                      <a:pt x="299" y="1145"/>
                      <a:pt x="100" y="1623"/>
                    </a:cubicBezTo>
                    <a:cubicBezTo>
                      <a:pt x="1" y="1861"/>
                      <a:pt x="100" y="1921"/>
                      <a:pt x="259" y="1961"/>
                    </a:cubicBezTo>
                    <a:cubicBezTo>
                      <a:pt x="1075" y="2259"/>
                      <a:pt x="1871" y="2617"/>
                      <a:pt x="2646" y="2975"/>
                    </a:cubicBezTo>
                    <a:cubicBezTo>
                      <a:pt x="2686" y="3015"/>
                      <a:pt x="2746" y="3035"/>
                      <a:pt x="2786" y="3055"/>
                    </a:cubicBezTo>
                    <a:cubicBezTo>
                      <a:pt x="2905" y="3035"/>
                      <a:pt x="2945" y="2935"/>
                      <a:pt x="2985" y="2876"/>
                    </a:cubicBezTo>
                    <a:cubicBezTo>
                      <a:pt x="3203" y="2418"/>
                      <a:pt x="3402" y="1941"/>
                      <a:pt x="3641" y="1483"/>
                    </a:cubicBezTo>
                    <a:cubicBezTo>
                      <a:pt x="3741" y="1304"/>
                      <a:pt x="3661" y="1205"/>
                      <a:pt x="3502" y="1125"/>
                    </a:cubicBezTo>
                    <a:cubicBezTo>
                      <a:pt x="2646" y="767"/>
                      <a:pt x="1791" y="369"/>
                      <a:pt x="916" y="31"/>
                    </a:cubicBezTo>
                    <a:cubicBezTo>
                      <a:pt x="863" y="11"/>
                      <a:pt x="819"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6"/>
              <p:cNvSpPr/>
              <p:nvPr/>
            </p:nvSpPr>
            <p:spPr>
              <a:xfrm>
                <a:off x="3563900" y="2651600"/>
                <a:ext cx="88050" cy="64850"/>
              </a:xfrm>
              <a:custGeom>
                <a:avLst/>
                <a:gdLst/>
                <a:ahLst/>
                <a:cxnLst/>
                <a:rect l="l" t="t" r="r" b="b"/>
                <a:pathLst>
                  <a:path w="3522" h="2594" extrusionOk="0">
                    <a:moveTo>
                      <a:pt x="3131" y="1"/>
                    </a:moveTo>
                    <a:cubicBezTo>
                      <a:pt x="3111" y="1"/>
                      <a:pt x="3089" y="3"/>
                      <a:pt x="3064" y="7"/>
                    </a:cubicBezTo>
                    <a:cubicBezTo>
                      <a:pt x="2129" y="166"/>
                      <a:pt x="1194" y="345"/>
                      <a:pt x="279" y="564"/>
                    </a:cubicBezTo>
                    <a:cubicBezTo>
                      <a:pt x="61" y="624"/>
                      <a:pt x="1" y="703"/>
                      <a:pt x="61" y="922"/>
                    </a:cubicBezTo>
                    <a:cubicBezTo>
                      <a:pt x="220" y="1479"/>
                      <a:pt x="339" y="2016"/>
                      <a:pt x="478" y="2573"/>
                    </a:cubicBezTo>
                    <a:cubicBezTo>
                      <a:pt x="498" y="2573"/>
                      <a:pt x="518" y="2593"/>
                      <a:pt x="538" y="2593"/>
                    </a:cubicBezTo>
                    <a:cubicBezTo>
                      <a:pt x="1214" y="2394"/>
                      <a:pt x="1891" y="2275"/>
                      <a:pt x="2587" y="2136"/>
                    </a:cubicBezTo>
                    <a:cubicBezTo>
                      <a:pt x="2885" y="2076"/>
                      <a:pt x="3184" y="2036"/>
                      <a:pt x="3482" y="1977"/>
                    </a:cubicBezTo>
                    <a:cubicBezTo>
                      <a:pt x="3502" y="1977"/>
                      <a:pt x="3522" y="1957"/>
                      <a:pt x="3522" y="1937"/>
                    </a:cubicBezTo>
                    <a:cubicBezTo>
                      <a:pt x="3502" y="1758"/>
                      <a:pt x="3502" y="1579"/>
                      <a:pt x="3462" y="1380"/>
                    </a:cubicBezTo>
                    <a:cubicBezTo>
                      <a:pt x="3402" y="982"/>
                      <a:pt x="3323" y="564"/>
                      <a:pt x="3263" y="146"/>
                    </a:cubicBezTo>
                    <a:cubicBezTo>
                      <a:pt x="3247" y="36"/>
                      <a:pt x="3207"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6"/>
              <p:cNvSpPr/>
              <p:nvPr/>
            </p:nvSpPr>
            <p:spPr>
              <a:xfrm>
                <a:off x="2964150" y="3286325"/>
                <a:ext cx="62175" cy="86075"/>
              </a:xfrm>
              <a:custGeom>
                <a:avLst/>
                <a:gdLst/>
                <a:ahLst/>
                <a:cxnLst/>
                <a:rect l="l" t="t" r="r" b="b"/>
                <a:pathLst>
                  <a:path w="2487" h="3443" extrusionOk="0">
                    <a:moveTo>
                      <a:pt x="659" y="1"/>
                    </a:moveTo>
                    <a:cubicBezTo>
                      <a:pt x="510" y="1"/>
                      <a:pt x="494" y="92"/>
                      <a:pt x="438" y="399"/>
                    </a:cubicBezTo>
                    <a:cubicBezTo>
                      <a:pt x="279" y="1195"/>
                      <a:pt x="179" y="2010"/>
                      <a:pt x="60" y="2806"/>
                    </a:cubicBezTo>
                    <a:cubicBezTo>
                      <a:pt x="0" y="3244"/>
                      <a:pt x="40" y="3224"/>
                      <a:pt x="358" y="3264"/>
                    </a:cubicBezTo>
                    <a:cubicBezTo>
                      <a:pt x="895" y="3343"/>
                      <a:pt x="1433" y="3383"/>
                      <a:pt x="1970" y="3443"/>
                    </a:cubicBezTo>
                    <a:cubicBezTo>
                      <a:pt x="1990" y="3423"/>
                      <a:pt x="2009" y="3403"/>
                      <a:pt x="2009" y="3383"/>
                    </a:cubicBezTo>
                    <a:cubicBezTo>
                      <a:pt x="2129" y="2468"/>
                      <a:pt x="2268" y="1573"/>
                      <a:pt x="2427" y="658"/>
                    </a:cubicBezTo>
                    <a:cubicBezTo>
                      <a:pt x="2447" y="578"/>
                      <a:pt x="2467" y="479"/>
                      <a:pt x="2487" y="399"/>
                    </a:cubicBezTo>
                    <a:cubicBezTo>
                      <a:pt x="2467" y="379"/>
                      <a:pt x="2447" y="359"/>
                      <a:pt x="2447" y="339"/>
                    </a:cubicBezTo>
                    <a:cubicBezTo>
                      <a:pt x="1950" y="240"/>
                      <a:pt x="1452" y="141"/>
                      <a:pt x="935" y="41"/>
                    </a:cubicBezTo>
                    <a:cubicBezTo>
                      <a:pt x="810" y="17"/>
                      <a:pt x="723"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6"/>
              <p:cNvSpPr/>
              <p:nvPr/>
            </p:nvSpPr>
            <p:spPr>
              <a:xfrm>
                <a:off x="4505825" y="3286150"/>
                <a:ext cx="61700" cy="86250"/>
              </a:xfrm>
              <a:custGeom>
                <a:avLst/>
                <a:gdLst/>
                <a:ahLst/>
                <a:cxnLst/>
                <a:rect l="l" t="t" r="r" b="b"/>
                <a:pathLst>
                  <a:path w="2468" h="3450" extrusionOk="0">
                    <a:moveTo>
                      <a:pt x="1821" y="0"/>
                    </a:moveTo>
                    <a:cubicBezTo>
                      <a:pt x="1779" y="0"/>
                      <a:pt x="1729" y="11"/>
                      <a:pt x="1672" y="28"/>
                    </a:cubicBezTo>
                    <a:cubicBezTo>
                      <a:pt x="1134" y="128"/>
                      <a:pt x="577" y="247"/>
                      <a:pt x="40" y="346"/>
                    </a:cubicBezTo>
                    <a:cubicBezTo>
                      <a:pt x="20" y="366"/>
                      <a:pt x="20" y="386"/>
                      <a:pt x="1" y="406"/>
                    </a:cubicBezTo>
                    <a:cubicBezTo>
                      <a:pt x="200" y="1401"/>
                      <a:pt x="339" y="2395"/>
                      <a:pt x="458" y="3390"/>
                    </a:cubicBezTo>
                    <a:cubicBezTo>
                      <a:pt x="478" y="3410"/>
                      <a:pt x="498" y="3430"/>
                      <a:pt x="498" y="3450"/>
                    </a:cubicBezTo>
                    <a:cubicBezTo>
                      <a:pt x="975" y="3390"/>
                      <a:pt x="1453" y="3330"/>
                      <a:pt x="1930" y="3291"/>
                    </a:cubicBezTo>
                    <a:cubicBezTo>
                      <a:pt x="2447" y="3231"/>
                      <a:pt x="2467" y="3231"/>
                      <a:pt x="2408" y="2734"/>
                    </a:cubicBezTo>
                    <a:cubicBezTo>
                      <a:pt x="2328" y="1898"/>
                      <a:pt x="2189" y="1063"/>
                      <a:pt x="2030" y="247"/>
                    </a:cubicBezTo>
                    <a:cubicBezTo>
                      <a:pt x="1987" y="64"/>
                      <a:pt x="1925" y="0"/>
                      <a:pt x="1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6"/>
              <p:cNvSpPr/>
              <p:nvPr/>
            </p:nvSpPr>
            <p:spPr>
              <a:xfrm>
                <a:off x="4517275" y="3446975"/>
                <a:ext cx="54725" cy="82225"/>
              </a:xfrm>
              <a:custGeom>
                <a:avLst/>
                <a:gdLst/>
                <a:ahLst/>
                <a:cxnLst/>
                <a:rect l="l" t="t" r="r" b="b"/>
                <a:pathLst>
                  <a:path w="2189" h="3289" extrusionOk="0">
                    <a:moveTo>
                      <a:pt x="199" y="1"/>
                    </a:moveTo>
                    <a:cubicBezTo>
                      <a:pt x="199" y="21"/>
                      <a:pt x="179" y="21"/>
                      <a:pt x="159" y="40"/>
                    </a:cubicBezTo>
                    <a:cubicBezTo>
                      <a:pt x="119" y="936"/>
                      <a:pt x="139" y="1831"/>
                      <a:pt x="20" y="2726"/>
                    </a:cubicBezTo>
                    <a:cubicBezTo>
                      <a:pt x="0" y="2825"/>
                      <a:pt x="20" y="2945"/>
                      <a:pt x="0" y="3044"/>
                    </a:cubicBezTo>
                    <a:cubicBezTo>
                      <a:pt x="20" y="3044"/>
                      <a:pt x="40" y="3064"/>
                      <a:pt x="40" y="3084"/>
                    </a:cubicBezTo>
                    <a:cubicBezTo>
                      <a:pt x="617" y="3144"/>
                      <a:pt x="1174" y="3203"/>
                      <a:pt x="1751" y="3283"/>
                    </a:cubicBezTo>
                    <a:cubicBezTo>
                      <a:pt x="1773" y="3286"/>
                      <a:pt x="1794" y="3288"/>
                      <a:pt x="1814" y="3288"/>
                    </a:cubicBezTo>
                    <a:cubicBezTo>
                      <a:pt x="2016" y="3288"/>
                      <a:pt x="2049" y="3108"/>
                      <a:pt x="2049" y="2945"/>
                    </a:cubicBezTo>
                    <a:cubicBezTo>
                      <a:pt x="2089" y="2050"/>
                      <a:pt x="2188" y="1174"/>
                      <a:pt x="2168" y="259"/>
                    </a:cubicBezTo>
                    <a:cubicBezTo>
                      <a:pt x="2149" y="80"/>
                      <a:pt x="2109" y="1"/>
                      <a:pt x="1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6"/>
              <p:cNvSpPr/>
              <p:nvPr/>
            </p:nvSpPr>
            <p:spPr>
              <a:xfrm>
                <a:off x="2960175" y="3446975"/>
                <a:ext cx="54225" cy="82175"/>
              </a:xfrm>
              <a:custGeom>
                <a:avLst/>
                <a:gdLst/>
                <a:ahLst/>
                <a:cxnLst/>
                <a:rect l="l" t="t" r="r" b="b"/>
                <a:pathLst>
                  <a:path w="2169" h="3287" extrusionOk="0">
                    <a:moveTo>
                      <a:pt x="298" y="1"/>
                    </a:moveTo>
                    <a:cubicBezTo>
                      <a:pt x="80" y="1"/>
                      <a:pt x="20" y="80"/>
                      <a:pt x="20" y="279"/>
                    </a:cubicBezTo>
                    <a:cubicBezTo>
                      <a:pt x="0" y="936"/>
                      <a:pt x="40" y="1612"/>
                      <a:pt x="100" y="2268"/>
                    </a:cubicBezTo>
                    <a:cubicBezTo>
                      <a:pt x="119" y="2527"/>
                      <a:pt x="100" y="2786"/>
                      <a:pt x="139" y="3064"/>
                    </a:cubicBezTo>
                    <a:cubicBezTo>
                      <a:pt x="174" y="3221"/>
                      <a:pt x="255" y="3287"/>
                      <a:pt x="396" y="3287"/>
                    </a:cubicBezTo>
                    <a:cubicBezTo>
                      <a:pt x="415" y="3287"/>
                      <a:pt x="436" y="3285"/>
                      <a:pt x="458" y="3283"/>
                    </a:cubicBezTo>
                    <a:cubicBezTo>
                      <a:pt x="1015" y="3164"/>
                      <a:pt x="1572" y="3164"/>
                      <a:pt x="2129" y="3084"/>
                    </a:cubicBezTo>
                    <a:cubicBezTo>
                      <a:pt x="2149" y="3064"/>
                      <a:pt x="2168" y="3044"/>
                      <a:pt x="2168" y="3044"/>
                    </a:cubicBezTo>
                    <a:cubicBezTo>
                      <a:pt x="2089" y="2149"/>
                      <a:pt x="2089" y="1254"/>
                      <a:pt x="2029" y="359"/>
                    </a:cubicBezTo>
                    <a:cubicBezTo>
                      <a:pt x="2009" y="259"/>
                      <a:pt x="2029" y="140"/>
                      <a:pt x="2029" y="40"/>
                    </a:cubicBezTo>
                    <a:cubicBezTo>
                      <a:pt x="2009" y="21"/>
                      <a:pt x="1989" y="21"/>
                      <a:pt x="1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6"/>
              <p:cNvSpPr/>
              <p:nvPr/>
            </p:nvSpPr>
            <p:spPr>
              <a:xfrm>
                <a:off x="3139700" y="3446725"/>
                <a:ext cx="54725" cy="63925"/>
              </a:xfrm>
              <a:custGeom>
                <a:avLst/>
                <a:gdLst/>
                <a:ahLst/>
                <a:cxnLst/>
                <a:rect l="l" t="t" r="r" b="b"/>
                <a:pathLst>
                  <a:path w="2189" h="2557" extrusionOk="0">
                    <a:moveTo>
                      <a:pt x="1055" y="1"/>
                    </a:moveTo>
                    <a:cubicBezTo>
                      <a:pt x="731" y="1"/>
                      <a:pt x="408" y="11"/>
                      <a:pt x="80" y="31"/>
                    </a:cubicBezTo>
                    <a:cubicBezTo>
                      <a:pt x="0" y="607"/>
                      <a:pt x="120" y="1184"/>
                      <a:pt x="140" y="1741"/>
                    </a:cubicBezTo>
                    <a:cubicBezTo>
                      <a:pt x="140" y="2000"/>
                      <a:pt x="80" y="2298"/>
                      <a:pt x="239" y="2557"/>
                    </a:cubicBezTo>
                    <a:cubicBezTo>
                      <a:pt x="876" y="2497"/>
                      <a:pt x="1532" y="2457"/>
                      <a:pt x="2189" y="2338"/>
                    </a:cubicBezTo>
                    <a:cubicBezTo>
                      <a:pt x="2109" y="1582"/>
                      <a:pt x="2149" y="806"/>
                      <a:pt x="2029" y="31"/>
                    </a:cubicBezTo>
                    <a:cubicBezTo>
                      <a:pt x="1701" y="11"/>
                      <a:pt x="1378" y="1"/>
                      <a:pt x="1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6"/>
              <p:cNvSpPr/>
              <p:nvPr/>
            </p:nvSpPr>
            <p:spPr>
              <a:xfrm>
                <a:off x="3188925" y="3389550"/>
                <a:ext cx="128825" cy="58450"/>
              </a:xfrm>
              <a:custGeom>
                <a:avLst/>
                <a:gdLst/>
                <a:ahLst/>
                <a:cxnLst/>
                <a:rect l="l" t="t" r="r" b="b"/>
                <a:pathLst>
                  <a:path w="5153" h="2338" extrusionOk="0">
                    <a:moveTo>
                      <a:pt x="441" y="1"/>
                    </a:moveTo>
                    <a:cubicBezTo>
                      <a:pt x="367" y="1"/>
                      <a:pt x="293" y="4"/>
                      <a:pt x="220" y="10"/>
                    </a:cubicBezTo>
                    <a:cubicBezTo>
                      <a:pt x="80" y="229"/>
                      <a:pt x="140" y="467"/>
                      <a:pt x="140" y="706"/>
                    </a:cubicBezTo>
                    <a:cubicBezTo>
                      <a:pt x="100" y="1243"/>
                      <a:pt x="1" y="1780"/>
                      <a:pt x="60" y="2318"/>
                    </a:cubicBezTo>
                    <a:cubicBezTo>
                      <a:pt x="180" y="2318"/>
                      <a:pt x="279" y="2337"/>
                      <a:pt x="399" y="2337"/>
                    </a:cubicBezTo>
                    <a:lnTo>
                      <a:pt x="5073" y="2337"/>
                    </a:lnTo>
                    <a:lnTo>
                      <a:pt x="5073" y="2298"/>
                    </a:lnTo>
                    <a:cubicBezTo>
                      <a:pt x="5073" y="1681"/>
                      <a:pt x="5093" y="1064"/>
                      <a:pt x="5153" y="467"/>
                    </a:cubicBezTo>
                    <a:cubicBezTo>
                      <a:pt x="4596" y="388"/>
                      <a:pt x="4019" y="368"/>
                      <a:pt x="3442" y="288"/>
                    </a:cubicBezTo>
                    <a:cubicBezTo>
                      <a:pt x="2826" y="229"/>
                      <a:pt x="2209" y="149"/>
                      <a:pt x="1592" y="109"/>
                    </a:cubicBezTo>
                    <a:cubicBezTo>
                      <a:pt x="1209" y="76"/>
                      <a:pt x="825"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6"/>
              <p:cNvSpPr/>
              <p:nvPr/>
            </p:nvSpPr>
            <p:spPr>
              <a:xfrm>
                <a:off x="3144175" y="3321650"/>
                <a:ext cx="59200" cy="67675"/>
              </a:xfrm>
              <a:custGeom>
                <a:avLst/>
                <a:gdLst/>
                <a:ahLst/>
                <a:cxnLst/>
                <a:rect l="l" t="t" r="r" b="b"/>
                <a:pathLst>
                  <a:path w="2368" h="2707" extrusionOk="0">
                    <a:moveTo>
                      <a:pt x="418" y="1"/>
                    </a:moveTo>
                    <a:cubicBezTo>
                      <a:pt x="299" y="478"/>
                      <a:pt x="199" y="975"/>
                      <a:pt x="140" y="1473"/>
                    </a:cubicBezTo>
                    <a:cubicBezTo>
                      <a:pt x="100" y="1811"/>
                      <a:pt x="0" y="2149"/>
                      <a:pt x="60" y="2507"/>
                    </a:cubicBezTo>
                    <a:cubicBezTo>
                      <a:pt x="279" y="2587"/>
                      <a:pt x="518" y="2587"/>
                      <a:pt x="736" y="2607"/>
                    </a:cubicBezTo>
                    <a:cubicBezTo>
                      <a:pt x="1154" y="2666"/>
                      <a:pt x="1572" y="2686"/>
                      <a:pt x="2010" y="2706"/>
                    </a:cubicBezTo>
                    <a:cubicBezTo>
                      <a:pt x="2109" y="1930"/>
                      <a:pt x="2208" y="1154"/>
                      <a:pt x="2368" y="399"/>
                    </a:cubicBezTo>
                    <a:cubicBezTo>
                      <a:pt x="1711" y="259"/>
                      <a:pt x="1075"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5" name="Google Shape;3475;p36"/>
            <p:cNvSpPr/>
            <p:nvPr/>
          </p:nvSpPr>
          <p:spPr>
            <a:xfrm>
              <a:off x="2312995" y="1537925"/>
              <a:ext cx="863100" cy="86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36"/>
          <p:cNvGrpSpPr/>
          <p:nvPr/>
        </p:nvGrpSpPr>
        <p:grpSpPr>
          <a:xfrm>
            <a:off x="5806445" y="1421661"/>
            <a:ext cx="1097330" cy="1097236"/>
            <a:chOff x="2195914" y="1421661"/>
            <a:chExt cx="1097330" cy="1097236"/>
          </a:xfrm>
        </p:grpSpPr>
        <p:grpSp>
          <p:nvGrpSpPr>
            <p:cNvPr id="3477" name="Google Shape;3477;p36"/>
            <p:cNvGrpSpPr/>
            <p:nvPr/>
          </p:nvGrpSpPr>
          <p:grpSpPr>
            <a:xfrm>
              <a:off x="2195914" y="1421661"/>
              <a:ext cx="1097330" cy="1097236"/>
              <a:chOff x="2960175" y="2642325"/>
              <a:chExt cx="1611825" cy="1608850"/>
            </a:xfrm>
          </p:grpSpPr>
          <p:sp>
            <p:nvSpPr>
              <p:cNvPr id="3478" name="Google Shape;3478;p36"/>
              <p:cNvSpPr/>
              <p:nvPr/>
            </p:nvSpPr>
            <p:spPr>
              <a:xfrm>
                <a:off x="2977075" y="3446975"/>
                <a:ext cx="1578000" cy="804200"/>
              </a:xfrm>
              <a:custGeom>
                <a:avLst/>
                <a:gdLst/>
                <a:ahLst/>
                <a:cxnLst/>
                <a:rect l="l" t="t" r="r" b="b"/>
                <a:pathLst>
                  <a:path w="63120" h="32168" extrusionOk="0">
                    <a:moveTo>
                      <a:pt x="9538" y="6960"/>
                    </a:moveTo>
                    <a:cubicBezTo>
                      <a:pt x="9613" y="6960"/>
                      <a:pt x="9631" y="7029"/>
                      <a:pt x="9648" y="7082"/>
                    </a:cubicBezTo>
                    <a:cubicBezTo>
                      <a:pt x="9847" y="7719"/>
                      <a:pt x="10066" y="8336"/>
                      <a:pt x="10325" y="8932"/>
                    </a:cubicBezTo>
                    <a:cubicBezTo>
                      <a:pt x="10365" y="9012"/>
                      <a:pt x="10384" y="9072"/>
                      <a:pt x="10265" y="9131"/>
                    </a:cubicBezTo>
                    <a:cubicBezTo>
                      <a:pt x="9748" y="9350"/>
                      <a:pt x="9251" y="9569"/>
                      <a:pt x="8733" y="9788"/>
                    </a:cubicBezTo>
                    <a:cubicBezTo>
                      <a:pt x="8705" y="9802"/>
                      <a:pt x="8681" y="9808"/>
                      <a:pt x="8661" y="9808"/>
                    </a:cubicBezTo>
                    <a:cubicBezTo>
                      <a:pt x="8596" y="9808"/>
                      <a:pt x="8569" y="9744"/>
                      <a:pt x="8554" y="9668"/>
                    </a:cubicBezTo>
                    <a:cubicBezTo>
                      <a:pt x="8296" y="9012"/>
                      <a:pt x="8017" y="8336"/>
                      <a:pt x="7818" y="7659"/>
                    </a:cubicBezTo>
                    <a:cubicBezTo>
                      <a:pt x="7778" y="7540"/>
                      <a:pt x="7798" y="7480"/>
                      <a:pt x="7918" y="7460"/>
                    </a:cubicBezTo>
                    <a:cubicBezTo>
                      <a:pt x="8435" y="7301"/>
                      <a:pt x="8952" y="7142"/>
                      <a:pt x="9469" y="6983"/>
                    </a:cubicBezTo>
                    <a:cubicBezTo>
                      <a:pt x="9469" y="6963"/>
                      <a:pt x="9489" y="6963"/>
                      <a:pt x="9509" y="6963"/>
                    </a:cubicBezTo>
                    <a:cubicBezTo>
                      <a:pt x="9520" y="6961"/>
                      <a:pt x="9530" y="6960"/>
                      <a:pt x="9538" y="6960"/>
                    </a:cubicBezTo>
                    <a:close/>
                    <a:moveTo>
                      <a:pt x="51741" y="11260"/>
                    </a:moveTo>
                    <a:cubicBezTo>
                      <a:pt x="51920" y="11359"/>
                      <a:pt x="52119" y="11479"/>
                      <a:pt x="52318" y="11578"/>
                    </a:cubicBezTo>
                    <a:cubicBezTo>
                      <a:pt x="52597" y="11737"/>
                      <a:pt x="52855" y="11896"/>
                      <a:pt x="53134" y="12036"/>
                    </a:cubicBezTo>
                    <a:cubicBezTo>
                      <a:pt x="53273" y="12115"/>
                      <a:pt x="53333" y="12175"/>
                      <a:pt x="53253" y="12334"/>
                    </a:cubicBezTo>
                    <a:cubicBezTo>
                      <a:pt x="52915" y="12911"/>
                      <a:pt x="52557" y="13488"/>
                      <a:pt x="52179" y="14045"/>
                    </a:cubicBezTo>
                    <a:cubicBezTo>
                      <a:pt x="52133" y="14138"/>
                      <a:pt x="52073" y="14190"/>
                      <a:pt x="52000" y="14190"/>
                    </a:cubicBezTo>
                    <a:cubicBezTo>
                      <a:pt x="51947" y="14190"/>
                      <a:pt x="51887" y="14163"/>
                      <a:pt x="51821" y="14105"/>
                    </a:cubicBezTo>
                    <a:cubicBezTo>
                      <a:pt x="51443" y="13826"/>
                      <a:pt x="51025" y="13548"/>
                      <a:pt x="50627" y="13269"/>
                    </a:cubicBezTo>
                    <a:cubicBezTo>
                      <a:pt x="50508" y="13189"/>
                      <a:pt x="50488" y="13150"/>
                      <a:pt x="50568" y="13010"/>
                    </a:cubicBezTo>
                    <a:cubicBezTo>
                      <a:pt x="50926" y="12473"/>
                      <a:pt x="51264" y="11916"/>
                      <a:pt x="51602" y="11379"/>
                    </a:cubicBezTo>
                    <a:cubicBezTo>
                      <a:pt x="51642" y="11320"/>
                      <a:pt x="51662" y="11260"/>
                      <a:pt x="51741" y="11260"/>
                    </a:cubicBezTo>
                    <a:close/>
                    <a:moveTo>
                      <a:pt x="11401" y="11272"/>
                    </a:moveTo>
                    <a:cubicBezTo>
                      <a:pt x="11459" y="11272"/>
                      <a:pt x="11502" y="11308"/>
                      <a:pt x="11538" y="11379"/>
                    </a:cubicBezTo>
                    <a:cubicBezTo>
                      <a:pt x="11837" y="11956"/>
                      <a:pt x="12195" y="12473"/>
                      <a:pt x="12533" y="13010"/>
                    </a:cubicBezTo>
                    <a:cubicBezTo>
                      <a:pt x="12593" y="13110"/>
                      <a:pt x="12632" y="13170"/>
                      <a:pt x="12513" y="13249"/>
                    </a:cubicBezTo>
                    <a:cubicBezTo>
                      <a:pt x="12055" y="13567"/>
                      <a:pt x="11598" y="13886"/>
                      <a:pt x="11160" y="14184"/>
                    </a:cubicBezTo>
                    <a:cubicBezTo>
                      <a:pt x="11140" y="14204"/>
                      <a:pt x="11101" y="14224"/>
                      <a:pt x="11081" y="14224"/>
                    </a:cubicBezTo>
                    <a:cubicBezTo>
                      <a:pt x="11041" y="14204"/>
                      <a:pt x="11021" y="14164"/>
                      <a:pt x="11001" y="14124"/>
                    </a:cubicBezTo>
                    <a:cubicBezTo>
                      <a:pt x="10583" y="13548"/>
                      <a:pt x="10205" y="12931"/>
                      <a:pt x="9867" y="12314"/>
                    </a:cubicBezTo>
                    <a:cubicBezTo>
                      <a:pt x="9788" y="12195"/>
                      <a:pt x="9808" y="12115"/>
                      <a:pt x="9927" y="12036"/>
                    </a:cubicBezTo>
                    <a:cubicBezTo>
                      <a:pt x="10384" y="11817"/>
                      <a:pt x="10822" y="11578"/>
                      <a:pt x="11260" y="11320"/>
                    </a:cubicBezTo>
                    <a:cubicBezTo>
                      <a:pt x="11315" y="11288"/>
                      <a:pt x="11362" y="11272"/>
                      <a:pt x="11401" y="11272"/>
                    </a:cubicBezTo>
                    <a:close/>
                    <a:moveTo>
                      <a:pt x="8526" y="9963"/>
                    </a:moveTo>
                    <a:cubicBezTo>
                      <a:pt x="8610" y="9963"/>
                      <a:pt x="8662" y="10017"/>
                      <a:pt x="8713" y="10146"/>
                    </a:cubicBezTo>
                    <a:cubicBezTo>
                      <a:pt x="8972" y="10782"/>
                      <a:pt x="9310" y="11379"/>
                      <a:pt x="9629" y="11996"/>
                    </a:cubicBezTo>
                    <a:cubicBezTo>
                      <a:pt x="9688" y="12135"/>
                      <a:pt x="9648" y="12155"/>
                      <a:pt x="9549" y="12215"/>
                    </a:cubicBezTo>
                    <a:cubicBezTo>
                      <a:pt x="8435" y="12831"/>
                      <a:pt x="7321" y="13448"/>
                      <a:pt x="6187" y="14065"/>
                    </a:cubicBezTo>
                    <a:cubicBezTo>
                      <a:pt x="5928" y="14224"/>
                      <a:pt x="5670" y="14363"/>
                      <a:pt x="5411" y="14502"/>
                    </a:cubicBezTo>
                    <a:cubicBezTo>
                      <a:pt x="5352" y="14542"/>
                      <a:pt x="5272" y="14582"/>
                      <a:pt x="5212" y="14602"/>
                    </a:cubicBezTo>
                    <a:cubicBezTo>
                      <a:pt x="5202" y="14604"/>
                      <a:pt x="5192" y="14605"/>
                      <a:pt x="5183" y="14605"/>
                    </a:cubicBezTo>
                    <a:cubicBezTo>
                      <a:pt x="5108" y="14605"/>
                      <a:pt x="5089" y="14538"/>
                      <a:pt x="5053" y="14502"/>
                    </a:cubicBezTo>
                    <a:cubicBezTo>
                      <a:pt x="4715" y="13906"/>
                      <a:pt x="4417" y="13289"/>
                      <a:pt x="4138" y="12672"/>
                    </a:cubicBezTo>
                    <a:cubicBezTo>
                      <a:pt x="4039" y="12493"/>
                      <a:pt x="3979" y="12294"/>
                      <a:pt x="3899" y="12115"/>
                    </a:cubicBezTo>
                    <a:cubicBezTo>
                      <a:pt x="3800" y="11976"/>
                      <a:pt x="3880" y="11916"/>
                      <a:pt x="3999" y="11857"/>
                    </a:cubicBezTo>
                    <a:cubicBezTo>
                      <a:pt x="5471" y="11240"/>
                      <a:pt x="6923" y="10623"/>
                      <a:pt x="8355" y="10007"/>
                    </a:cubicBezTo>
                    <a:cubicBezTo>
                      <a:pt x="8425" y="9979"/>
                      <a:pt x="8480" y="9963"/>
                      <a:pt x="8526" y="9963"/>
                    </a:cubicBezTo>
                    <a:close/>
                    <a:moveTo>
                      <a:pt x="49030" y="15103"/>
                    </a:moveTo>
                    <a:cubicBezTo>
                      <a:pt x="49070" y="15103"/>
                      <a:pt x="49111" y="15123"/>
                      <a:pt x="49155" y="15159"/>
                    </a:cubicBezTo>
                    <a:cubicBezTo>
                      <a:pt x="49553" y="15497"/>
                      <a:pt x="49951" y="15835"/>
                      <a:pt x="50329" y="16173"/>
                    </a:cubicBezTo>
                    <a:cubicBezTo>
                      <a:pt x="50369" y="16213"/>
                      <a:pt x="50409" y="16253"/>
                      <a:pt x="50428" y="16293"/>
                    </a:cubicBezTo>
                    <a:cubicBezTo>
                      <a:pt x="50329" y="16412"/>
                      <a:pt x="50249" y="16551"/>
                      <a:pt x="50150" y="16651"/>
                    </a:cubicBezTo>
                    <a:cubicBezTo>
                      <a:pt x="49732" y="17088"/>
                      <a:pt x="49314" y="17526"/>
                      <a:pt x="48897" y="17964"/>
                    </a:cubicBezTo>
                    <a:cubicBezTo>
                      <a:pt x="48845" y="18016"/>
                      <a:pt x="48798" y="18046"/>
                      <a:pt x="48754" y="18046"/>
                    </a:cubicBezTo>
                    <a:cubicBezTo>
                      <a:pt x="48714" y="18046"/>
                      <a:pt x="48676" y="18021"/>
                      <a:pt x="48638" y="17964"/>
                    </a:cubicBezTo>
                    <a:cubicBezTo>
                      <a:pt x="48340" y="17586"/>
                      <a:pt x="47982" y="17268"/>
                      <a:pt x="47643" y="16929"/>
                    </a:cubicBezTo>
                    <a:cubicBezTo>
                      <a:pt x="47504" y="16770"/>
                      <a:pt x="47445" y="16671"/>
                      <a:pt x="47643" y="16492"/>
                    </a:cubicBezTo>
                    <a:cubicBezTo>
                      <a:pt x="48081" y="16074"/>
                      <a:pt x="48499" y="15656"/>
                      <a:pt x="48877" y="15199"/>
                    </a:cubicBezTo>
                    <a:cubicBezTo>
                      <a:pt x="48932" y="15133"/>
                      <a:pt x="48980" y="15103"/>
                      <a:pt x="49030" y="15103"/>
                    </a:cubicBezTo>
                    <a:close/>
                    <a:moveTo>
                      <a:pt x="14101" y="15114"/>
                    </a:moveTo>
                    <a:cubicBezTo>
                      <a:pt x="14184" y="15114"/>
                      <a:pt x="14259" y="15193"/>
                      <a:pt x="14403" y="15358"/>
                    </a:cubicBezTo>
                    <a:cubicBezTo>
                      <a:pt x="14741" y="15776"/>
                      <a:pt x="15139" y="16134"/>
                      <a:pt x="15517" y="16531"/>
                    </a:cubicBezTo>
                    <a:cubicBezTo>
                      <a:pt x="15557" y="16571"/>
                      <a:pt x="15636" y="16611"/>
                      <a:pt x="15636" y="16691"/>
                    </a:cubicBezTo>
                    <a:cubicBezTo>
                      <a:pt x="15537" y="16810"/>
                      <a:pt x="15457" y="16929"/>
                      <a:pt x="15358" y="17049"/>
                    </a:cubicBezTo>
                    <a:cubicBezTo>
                      <a:pt x="15059" y="17367"/>
                      <a:pt x="14701" y="17645"/>
                      <a:pt x="14443" y="18004"/>
                    </a:cubicBezTo>
                    <a:cubicBezTo>
                      <a:pt x="14415" y="18041"/>
                      <a:pt x="14387" y="18056"/>
                      <a:pt x="14359" y="18056"/>
                    </a:cubicBezTo>
                    <a:cubicBezTo>
                      <a:pt x="14327" y="18056"/>
                      <a:pt x="14295" y="18035"/>
                      <a:pt x="14264" y="18004"/>
                    </a:cubicBezTo>
                    <a:cubicBezTo>
                      <a:pt x="13726" y="17486"/>
                      <a:pt x="13229" y="16929"/>
                      <a:pt x="12752" y="16392"/>
                    </a:cubicBezTo>
                    <a:cubicBezTo>
                      <a:pt x="12652" y="16273"/>
                      <a:pt x="12732" y="16213"/>
                      <a:pt x="12811" y="16154"/>
                    </a:cubicBezTo>
                    <a:cubicBezTo>
                      <a:pt x="13110" y="15895"/>
                      <a:pt x="13408" y="15636"/>
                      <a:pt x="13707" y="15378"/>
                    </a:cubicBezTo>
                    <a:cubicBezTo>
                      <a:pt x="13726" y="15358"/>
                      <a:pt x="13766" y="15358"/>
                      <a:pt x="13786" y="15318"/>
                    </a:cubicBezTo>
                    <a:cubicBezTo>
                      <a:pt x="13940" y="15183"/>
                      <a:pt x="14024" y="15114"/>
                      <a:pt x="14101" y="15114"/>
                    </a:cubicBezTo>
                    <a:close/>
                    <a:moveTo>
                      <a:pt x="11044" y="14374"/>
                    </a:moveTo>
                    <a:cubicBezTo>
                      <a:pt x="11091" y="14374"/>
                      <a:pt x="11125" y="14405"/>
                      <a:pt x="11160" y="14463"/>
                    </a:cubicBezTo>
                    <a:cubicBezTo>
                      <a:pt x="11558" y="15059"/>
                      <a:pt x="12016" y="15577"/>
                      <a:pt x="12473" y="16134"/>
                    </a:cubicBezTo>
                    <a:cubicBezTo>
                      <a:pt x="12573" y="16273"/>
                      <a:pt x="12533" y="16333"/>
                      <a:pt x="12433" y="16432"/>
                    </a:cubicBezTo>
                    <a:cubicBezTo>
                      <a:pt x="11419" y="17268"/>
                      <a:pt x="10424" y="18123"/>
                      <a:pt x="9449" y="18978"/>
                    </a:cubicBezTo>
                    <a:cubicBezTo>
                      <a:pt x="9231" y="19177"/>
                      <a:pt x="8992" y="19376"/>
                      <a:pt x="8753" y="19575"/>
                    </a:cubicBezTo>
                    <a:cubicBezTo>
                      <a:pt x="8713" y="19615"/>
                      <a:pt x="8694" y="19635"/>
                      <a:pt x="8674" y="19655"/>
                    </a:cubicBezTo>
                    <a:cubicBezTo>
                      <a:pt x="8594" y="19655"/>
                      <a:pt x="8574" y="19615"/>
                      <a:pt x="8554" y="19575"/>
                    </a:cubicBezTo>
                    <a:cubicBezTo>
                      <a:pt x="7958" y="18919"/>
                      <a:pt x="7440" y="18202"/>
                      <a:pt x="6923" y="17486"/>
                    </a:cubicBezTo>
                    <a:cubicBezTo>
                      <a:pt x="6824" y="17367"/>
                      <a:pt x="6804" y="17287"/>
                      <a:pt x="6963" y="17188"/>
                    </a:cubicBezTo>
                    <a:cubicBezTo>
                      <a:pt x="8077" y="16412"/>
                      <a:pt x="9191" y="15616"/>
                      <a:pt x="10325" y="14841"/>
                    </a:cubicBezTo>
                    <a:cubicBezTo>
                      <a:pt x="10524" y="14701"/>
                      <a:pt x="10723" y="14562"/>
                      <a:pt x="10922" y="14423"/>
                    </a:cubicBezTo>
                    <a:cubicBezTo>
                      <a:pt x="10971" y="14390"/>
                      <a:pt x="11011" y="14374"/>
                      <a:pt x="11044" y="14374"/>
                    </a:cubicBezTo>
                    <a:close/>
                    <a:moveTo>
                      <a:pt x="52088" y="14386"/>
                    </a:moveTo>
                    <a:cubicBezTo>
                      <a:pt x="52137" y="14386"/>
                      <a:pt x="52190" y="14411"/>
                      <a:pt x="52259" y="14463"/>
                    </a:cubicBezTo>
                    <a:cubicBezTo>
                      <a:pt x="53552" y="15378"/>
                      <a:pt x="54864" y="16293"/>
                      <a:pt x="56177" y="17188"/>
                    </a:cubicBezTo>
                    <a:cubicBezTo>
                      <a:pt x="56337" y="17287"/>
                      <a:pt x="56277" y="17387"/>
                      <a:pt x="56197" y="17486"/>
                    </a:cubicBezTo>
                    <a:cubicBezTo>
                      <a:pt x="55660" y="18183"/>
                      <a:pt x="55163" y="18919"/>
                      <a:pt x="54566" y="19575"/>
                    </a:cubicBezTo>
                    <a:cubicBezTo>
                      <a:pt x="54546" y="19615"/>
                      <a:pt x="54526" y="19655"/>
                      <a:pt x="54467" y="19655"/>
                    </a:cubicBezTo>
                    <a:cubicBezTo>
                      <a:pt x="54327" y="19555"/>
                      <a:pt x="54208" y="19436"/>
                      <a:pt x="54069" y="19336"/>
                    </a:cubicBezTo>
                    <a:cubicBezTo>
                      <a:pt x="52975" y="18401"/>
                      <a:pt x="51900" y="17466"/>
                      <a:pt x="50806" y="16531"/>
                    </a:cubicBezTo>
                    <a:cubicBezTo>
                      <a:pt x="50528" y="16293"/>
                      <a:pt x="50528" y="16253"/>
                      <a:pt x="50786" y="15974"/>
                    </a:cubicBezTo>
                    <a:cubicBezTo>
                      <a:pt x="51184" y="15517"/>
                      <a:pt x="51562" y="15040"/>
                      <a:pt x="51900" y="14522"/>
                    </a:cubicBezTo>
                    <a:cubicBezTo>
                      <a:pt x="51969" y="14431"/>
                      <a:pt x="52024" y="14386"/>
                      <a:pt x="52088" y="14386"/>
                    </a:cubicBezTo>
                    <a:close/>
                    <a:moveTo>
                      <a:pt x="21485" y="20749"/>
                    </a:moveTo>
                    <a:cubicBezTo>
                      <a:pt x="21604" y="20789"/>
                      <a:pt x="21703" y="20828"/>
                      <a:pt x="21823" y="20868"/>
                    </a:cubicBezTo>
                    <a:cubicBezTo>
                      <a:pt x="22300" y="21107"/>
                      <a:pt x="22778" y="21326"/>
                      <a:pt x="23275" y="21505"/>
                    </a:cubicBezTo>
                    <a:cubicBezTo>
                      <a:pt x="23514" y="21564"/>
                      <a:pt x="23514" y="21684"/>
                      <a:pt x="23434" y="21883"/>
                    </a:cubicBezTo>
                    <a:cubicBezTo>
                      <a:pt x="23275" y="22320"/>
                      <a:pt x="23096" y="22778"/>
                      <a:pt x="22937" y="23215"/>
                    </a:cubicBezTo>
                    <a:cubicBezTo>
                      <a:pt x="22909" y="23313"/>
                      <a:pt x="22862" y="23362"/>
                      <a:pt x="22795" y="23362"/>
                    </a:cubicBezTo>
                    <a:cubicBezTo>
                      <a:pt x="22766" y="23362"/>
                      <a:pt x="22734" y="23353"/>
                      <a:pt x="22698" y="23335"/>
                    </a:cubicBezTo>
                    <a:cubicBezTo>
                      <a:pt x="22022" y="23056"/>
                      <a:pt x="21365" y="22818"/>
                      <a:pt x="20729" y="22479"/>
                    </a:cubicBezTo>
                    <a:cubicBezTo>
                      <a:pt x="20609" y="22420"/>
                      <a:pt x="20609" y="22360"/>
                      <a:pt x="20649" y="22280"/>
                    </a:cubicBezTo>
                    <a:cubicBezTo>
                      <a:pt x="20888" y="21803"/>
                      <a:pt x="21107" y="21346"/>
                      <a:pt x="21345" y="20868"/>
                    </a:cubicBezTo>
                    <a:cubicBezTo>
                      <a:pt x="21365" y="20808"/>
                      <a:pt x="21405" y="20749"/>
                      <a:pt x="21485" y="20749"/>
                    </a:cubicBezTo>
                    <a:close/>
                    <a:moveTo>
                      <a:pt x="14363" y="18215"/>
                    </a:moveTo>
                    <a:cubicBezTo>
                      <a:pt x="14403" y="18215"/>
                      <a:pt x="14446" y="18235"/>
                      <a:pt x="14502" y="18282"/>
                    </a:cubicBezTo>
                    <a:cubicBezTo>
                      <a:pt x="15019" y="18740"/>
                      <a:pt x="15497" y="19217"/>
                      <a:pt x="16054" y="19595"/>
                    </a:cubicBezTo>
                    <a:cubicBezTo>
                      <a:pt x="16193" y="19694"/>
                      <a:pt x="16233" y="19774"/>
                      <a:pt x="16114" y="19933"/>
                    </a:cubicBezTo>
                    <a:cubicBezTo>
                      <a:pt x="15457" y="20729"/>
                      <a:pt x="14840" y="21564"/>
                      <a:pt x="14204" y="22380"/>
                    </a:cubicBezTo>
                    <a:cubicBezTo>
                      <a:pt x="13886" y="22798"/>
                      <a:pt x="13567" y="23215"/>
                      <a:pt x="13229" y="23633"/>
                    </a:cubicBezTo>
                    <a:cubicBezTo>
                      <a:pt x="13169" y="23713"/>
                      <a:pt x="13130" y="23812"/>
                      <a:pt x="13030" y="23832"/>
                    </a:cubicBezTo>
                    <a:cubicBezTo>
                      <a:pt x="12851" y="23772"/>
                      <a:pt x="12712" y="23633"/>
                      <a:pt x="12573" y="23514"/>
                    </a:cubicBezTo>
                    <a:cubicBezTo>
                      <a:pt x="12016" y="23036"/>
                      <a:pt x="11479" y="22559"/>
                      <a:pt x="10941" y="22101"/>
                    </a:cubicBezTo>
                    <a:cubicBezTo>
                      <a:pt x="10782" y="21962"/>
                      <a:pt x="10802" y="21863"/>
                      <a:pt x="10941" y="21723"/>
                    </a:cubicBezTo>
                    <a:cubicBezTo>
                      <a:pt x="11837" y="20808"/>
                      <a:pt x="12692" y="19873"/>
                      <a:pt x="13587" y="18958"/>
                    </a:cubicBezTo>
                    <a:cubicBezTo>
                      <a:pt x="13806" y="18740"/>
                      <a:pt x="13985" y="18501"/>
                      <a:pt x="14224" y="18282"/>
                    </a:cubicBezTo>
                    <a:cubicBezTo>
                      <a:pt x="14276" y="18240"/>
                      <a:pt x="14318" y="18215"/>
                      <a:pt x="14363" y="18215"/>
                    </a:cubicBezTo>
                    <a:close/>
                    <a:moveTo>
                      <a:pt x="37182" y="22355"/>
                    </a:moveTo>
                    <a:cubicBezTo>
                      <a:pt x="37273" y="22355"/>
                      <a:pt x="37306" y="22397"/>
                      <a:pt x="37339" y="22479"/>
                    </a:cubicBezTo>
                    <a:cubicBezTo>
                      <a:pt x="37458" y="22997"/>
                      <a:pt x="37598" y="23514"/>
                      <a:pt x="37737" y="24031"/>
                    </a:cubicBezTo>
                    <a:cubicBezTo>
                      <a:pt x="37757" y="24150"/>
                      <a:pt x="37717" y="24190"/>
                      <a:pt x="37618" y="24210"/>
                    </a:cubicBezTo>
                    <a:cubicBezTo>
                      <a:pt x="36921" y="24409"/>
                      <a:pt x="36205" y="24508"/>
                      <a:pt x="35509" y="24668"/>
                    </a:cubicBezTo>
                    <a:cubicBezTo>
                      <a:pt x="35496" y="24671"/>
                      <a:pt x="35482" y="24673"/>
                      <a:pt x="35469" y="24673"/>
                    </a:cubicBezTo>
                    <a:cubicBezTo>
                      <a:pt x="35404" y="24673"/>
                      <a:pt x="35346" y="24631"/>
                      <a:pt x="35330" y="24548"/>
                    </a:cubicBezTo>
                    <a:cubicBezTo>
                      <a:pt x="35250" y="24011"/>
                      <a:pt x="35171" y="23474"/>
                      <a:pt x="35071" y="22917"/>
                    </a:cubicBezTo>
                    <a:cubicBezTo>
                      <a:pt x="35071" y="22837"/>
                      <a:pt x="35131" y="22778"/>
                      <a:pt x="35250" y="22738"/>
                    </a:cubicBezTo>
                    <a:cubicBezTo>
                      <a:pt x="35867" y="22619"/>
                      <a:pt x="36504" y="22499"/>
                      <a:pt x="37120" y="22360"/>
                    </a:cubicBezTo>
                    <a:cubicBezTo>
                      <a:pt x="37143" y="22357"/>
                      <a:pt x="37164" y="22355"/>
                      <a:pt x="37182" y="22355"/>
                    </a:cubicBezTo>
                    <a:close/>
                    <a:moveTo>
                      <a:pt x="30377" y="22997"/>
                    </a:moveTo>
                    <a:cubicBezTo>
                      <a:pt x="30787" y="23022"/>
                      <a:pt x="31198" y="23065"/>
                      <a:pt x="31614" y="23065"/>
                    </a:cubicBezTo>
                    <a:cubicBezTo>
                      <a:pt x="31843" y="23065"/>
                      <a:pt x="32073" y="23052"/>
                      <a:pt x="32306" y="23017"/>
                    </a:cubicBezTo>
                    <a:cubicBezTo>
                      <a:pt x="32376" y="23005"/>
                      <a:pt x="32435" y="22999"/>
                      <a:pt x="32484" y="22999"/>
                    </a:cubicBezTo>
                    <a:cubicBezTo>
                      <a:pt x="32685" y="22999"/>
                      <a:pt x="32724" y="23106"/>
                      <a:pt x="32724" y="23394"/>
                    </a:cubicBezTo>
                    <a:cubicBezTo>
                      <a:pt x="32744" y="23832"/>
                      <a:pt x="32764" y="24250"/>
                      <a:pt x="32784" y="24668"/>
                    </a:cubicBezTo>
                    <a:cubicBezTo>
                      <a:pt x="32803" y="24886"/>
                      <a:pt x="32704" y="24926"/>
                      <a:pt x="32525" y="24946"/>
                    </a:cubicBezTo>
                    <a:cubicBezTo>
                      <a:pt x="32207" y="24966"/>
                      <a:pt x="31893" y="24976"/>
                      <a:pt x="31583" y="24976"/>
                    </a:cubicBezTo>
                    <a:cubicBezTo>
                      <a:pt x="31272" y="24976"/>
                      <a:pt x="30963" y="24966"/>
                      <a:pt x="30655" y="24946"/>
                    </a:cubicBezTo>
                    <a:cubicBezTo>
                      <a:pt x="30416" y="24926"/>
                      <a:pt x="30337" y="24886"/>
                      <a:pt x="30337" y="24648"/>
                    </a:cubicBezTo>
                    <a:cubicBezTo>
                      <a:pt x="30337" y="24190"/>
                      <a:pt x="30436" y="23753"/>
                      <a:pt x="30396" y="23315"/>
                    </a:cubicBezTo>
                    <a:lnTo>
                      <a:pt x="30377" y="22997"/>
                    </a:lnTo>
                    <a:close/>
                    <a:moveTo>
                      <a:pt x="44719" y="21286"/>
                    </a:moveTo>
                    <a:cubicBezTo>
                      <a:pt x="44799" y="21286"/>
                      <a:pt x="44819" y="21346"/>
                      <a:pt x="44839" y="21385"/>
                    </a:cubicBezTo>
                    <a:cubicBezTo>
                      <a:pt x="45316" y="22141"/>
                      <a:pt x="45774" y="22877"/>
                      <a:pt x="46251" y="23633"/>
                    </a:cubicBezTo>
                    <a:cubicBezTo>
                      <a:pt x="46629" y="24250"/>
                      <a:pt x="47007" y="24886"/>
                      <a:pt x="47425" y="25503"/>
                    </a:cubicBezTo>
                    <a:cubicBezTo>
                      <a:pt x="47504" y="25642"/>
                      <a:pt x="47484" y="25682"/>
                      <a:pt x="47345" y="25762"/>
                    </a:cubicBezTo>
                    <a:cubicBezTo>
                      <a:pt x="46629" y="26199"/>
                      <a:pt x="45893" y="26617"/>
                      <a:pt x="45137" y="26995"/>
                    </a:cubicBezTo>
                    <a:cubicBezTo>
                      <a:pt x="45064" y="27038"/>
                      <a:pt x="45006" y="27056"/>
                      <a:pt x="44958" y="27056"/>
                    </a:cubicBezTo>
                    <a:cubicBezTo>
                      <a:pt x="44850" y="27056"/>
                      <a:pt x="44794" y="26960"/>
                      <a:pt x="44739" y="26836"/>
                    </a:cubicBezTo>
                    <a:cubicBezTo>
                      <a:pt x="44520" y="26319"/>
                      <a:pt x="44262" y="25841"/>
                      <a:pt x="44003" y="25344"/>
                    </a:cubicBezTo>
                    <a:cubicBezTo>
                      <a:pt x="43565" y="24449"/>
                      <a:pt x="43128" y="23554"/>
                      <a:pt x="42690" y="22658"/>
                    </a:cubicBezTo>
                    <a:cubicBezTo>
                      <a:pt x="42630" y="22539"/>
                      <a:pt x="42571" y="22440"/>
                      <a:pt x="42750" y="22360"/>
                    </a:cubicBezTo>
                    <a:cubicBezTo>
                      <a:pt x="43386" y="22062"/>
                      <a:pt x="44003" y="21704"/>
                      <a:pt x="44620" y="21326"/>
                    </a:cubicBezTo>
                    <a:cubicBezTo>
                      <a:pt x="44660" y="21306"/>
                      <a:pt x="44679" y="21306"/>
                      <a:pt x="44719" y="21286"/>
                    </a:cubicBezTo>
                    <a:close/>
                    <a:moveTo>
                      <a:pt x="35102" y="24756"/>
                    </a:moveTo>
                    <a:cubicBezTo>
                      <a:pt x="35252" y="24756"/>
                      <a:pt x="35337" y="24834"/>
                      <a:pt x="35370" y="25046"/>
                    </a:cubicBezTo>
                    <a:cubicBezTo>
                      <a:pt x="35509" y="26120"/>
                      <a:pt x="35708" y="27194"/>
                      <a:pt x="35847" y="28268"/>
                    </a:cubicBezTo>
                    <a:cubicBezTo>
                      <a:pt x="35927" y="28726"/>
                      <a:pt x="35966" y="29203"/>
                      <a:pt x="36066" y="29661"/>
                    </a:cubicBezTo>
                    <a:cubicBezTo>
                      <a:pt x="36106" y="29820"/>
                      <a:pt x="36006" y="29899"/>
                      <a:pt x="35867" y="29919"/>
                    </a:cubicBezTo>
                    <a:cubicBezTo>
                      <a:pt x="35370" y="29959"/>
                      <a:pt x="34892" y="30059"/>
                      <a:pt x="34395" y="30098"/>
                    </a:cubicBezTo>
                    <a:cubicBezTo>
                      <a:pt x="34276" y="30105"/>
                      <a:pt x="34156" y="30105"/>
                      <a:pt x="34041" y="30105"/>
                    </a:cubicBezTo>
                    <a:cubicBezTo>
                      <a:pt x="33809" y="30105"/>
                      <a:pt x="33593" y="30105"/>
                      <a:pt x="33420" y="30158"/>
                    </a:cubicBezTo>
                    <a:cubicBezTo>
                      <a:pt x="33362" y="30170"/>
                      <a:pt x="33313" y="30175"/>
                      <a:pt x="33272" y="30175"/>
                    </a:cubicBezTo>
                    <a:cubicBezTo>
                      <a:pt x="33101" y="30175"/>
                      <a:pt x="33062" y="30079"/>
                      <a:pt x="33062" y="29919"/>
                    </a:cubicBezTo>
                    <a:cubicBezTo>
                      <a:pt x="33042" y="29024"/>
                      <a:pt x="33022" y="28109"/>
                      <a:pt x="32963" y="27214"/>
                    </a:cubicBezTo>
                    <a:cubicBezTo>
                      <a:pt x="32923" y="26577"/>
                      <a:pt x="32883" y="25921"/>
                      <a:pt x="32863" y="25284"/>
                    </a:cubicBezTo>
                    <a:cubicBezTo>
                      <a:pt x="32843" y="25046"/>
                      <a:pt x="32903" y="24966"/>
                      <a:pt x="33162" y="24946"/>
                    </a:cubicBezTo>
                    <a:cubicBezTo>
                      <a:pt x="33778" y="24906"/>
                      <a:pt x="34395" y="24867"/>
                      <a:pt x="34992" y="24767"/>
                    </a:cubicBezTo>
                    <a:cubicBezTo>
                      <a:pt x="35032" y="24760"/>
                      <a:pt x="35069" y="24756"/>
                      <a:pt x="35102" y="24756"/>
                    </a:cubicBezTo>
                    <a:close/>
                    <a:moveTo>
                      <a:pt x="54606" y="1"/>
                    </a:moveTo>
                    <a:cubicBezTo>
                      <a:pt x="54586" y="21"/>
                      <a:pt x="54566" y="21"/>
                      <a:pt x="54566" y="40"/>
                    </a:cubicBezTo>
                    <a:cubicBezTo>
                      <a:pt x="54526" y="339"/>
                      <a:pt x="54487" y="617"/>
                      <a:pt x="54506" y="916"/>
                    </a:cubicBezTo>
                    <a:cubicBezTo>
                      <a:pt x="54546" y="1274"/>
                      <a:pt x="54467" y="1652"/>
                      <a:pt x="54447" y="2010"/>
                    </a:cubicBezTo>
                    <a:cubicBezTo>
                      <a:pt x="54447" y="2239"/>
                      <a:pt x="54412" y="2304"/>
                      <a:pt x="54261" y="2304"/>
                    </a:cubicBezTo>
                    <a:cubicBezTo>
                      <a:pt x="54215" y="2304"/>
                      <a:pt x="54158" y="2298"/>
                      <a:pt x="54089" y="2288"/>
                    </a:cubicBezTo>
                    <a:cubicBezTo>
                      <a:pt x="53532" y="2229"/>
                      <a:pt x="52995" y="2169"/>
                      <a:pt x="52457" y="2109"/>
                    </a:cubicBezTo>
                    <a:cubicBezTo>
                      <a:pt x="51801" y="2050"/>
                      <a:pt x="51164" y="1990"/>
                      <a:pt x="50528" y="1930"/>
                    </a:cubicBezTo>
                    <a:cubicBezTo>
                      <a:pt x="50170" y="1890"/>
                      <a:pt x="49832" y="1851"/>
                      <a:pt x="49474" y="1831"/>
                    </a:cubicBezTo>
                    <a:cubicBezTo>
                      <a:pt x="49414" y="2447"/>
                      <a:pt x="49314" y="3064"/>
                      <a:pt x="49195" y="3681"/>
                    </a:cubicBezTo>
                    <a:cubicBezTo>
                      <a:pt x="49832" y="3800"/>
                      <a:pt x="50409" y="3939"/>
                      <a:pt x="50985" y="4059"/>
                    </a:cubicBezTo>
                    <a:cubicBezTo>
                      <a:pt x="51920" y="4238"/>
                      <a:pt x="52835" y="4437"/>
                      <a:pt x="53770" y="4616"/>
                    </a:cubicBezTo>
                    <a:cubicBezTo>
                      <a:pt x="53969" y="4656"/>
                      <a:pt x="54069" y="4715"/>
                      <a:pt x="54009" y="4954"/>
                    </a:cubicBezTo>
                    <a:cubicBezTo>
                      <a:pt x="53870" y="5531"/>
                      <a:pt x="53711" y="6108"/>
                      <a:pt x="53552" y="6685"/>
                    </a:cubicBezTo>
                    <a:cubicBezTo>
                      <a:pt x="53525" y="6791"/>
                      <a:pt x="53490" y="6835"/>
                      <a:pt x="53422" y="6835"/>
                    </a:cubicBezTo>
                    <a:cubicBezTo>
                      <a:pt x="53388" y="6835"/>
                      <a:pt x="53346" y="6824"/>
                      <a:pt x="53293" y="6804"/>
                    </a:cubicBezTo>
                    <a:cubicBezTo>
                      <a:pt x="52219" y="6466"/>
                      <a:pt x="51145" y="6147"/>
                      <a:pt x="50070" y="5809"/>
                    </a:cubicBezTo>
                    <a:cubicBezTo>
                      <a:pt x="49633" y="5670"/>
                      <a:pt x="49195" y="5531"/>
                      <a:pt x="48757" y="5411"/>
                    </a:cubicBezTo>
                    <a:cubicBezTo>
                      <a:pt x="48559" y="6008"/>
                      <a:pt x="48340" y="6585"/>
                      <a:pt x="48101" y="7162"/>
                    </a:cubicBezTo>
                    <a:cubicBezTo>
                      <a:pt x="49295" y="7659"/>
                      <a:pt x="50488" y="8177"/>
                      <a:pt x="51702" y="8694"/>
                    </a:cubicBezTo>
                    <a:cubicBezTo>
                      <a:pt x="51960" y="8813"/>
                      <a:pt x="52199" y="8932"/>
                      <a:pt x="52477" y="9032"/>
                    </a:cubicBezTo>
                    <a:cubicBezTo>
                      <a:pt x="52617" y="9092"/>
                      <a:pt x="52656" y="9191"/>
                      <a:pt x="52577" y="9330"/>
                    </a:cubicBezTo>
                    <a:cubicBezTo>
                      <a:pt x="52298" y="9887"/>
                      <a:pt x="52020" y="10444"/>
                      <a:pt x="51761" y="11001"/>
                    </a:cubicBezTo>
                    <a:cubicBezTo>
                      <a:pt x="51720" y="11085"/>
                      <a:pt x="51673" y="11113"/>
                      <a:pt x="51620" y="11113"/>
                    </a:cubicBezTo>
                    <a:cubicBezTo>
                      <a:pt x="51572" y="11113"/>
                      <a:pt x="51520" y="11089"/>
                      <a:pt x="51463" y="11061"/>
                    </a:cubicBezTo>
                    <a:cubicBezTo>
                      <a:pt x="50707" y="10643"/>
                      <a:pt x="49971" y="10225"/>
                      <a:pt x="49235" y="9808"/>
                    </a:cubicBezTo>
                    <a:cubicBezTo>
                      <a:pt x="48618" y="9470"/>
                      <a:pt x="48021" y="9131"/>
                      <a:pt x="47405" y="8793"/>
                    </a:cubicBezTo>
                    <a:cubicBezTo>
                      <a:pt x="47365" y="8773"/>
                      <a:pt x="47345" y="8773"/>
                      <a:pt x="47305" y="8753"/>
                    </a:cubicBezTo>
                    <a:cubicBezTo>
                      <a:pt x="47007" y="9291"/>
                      <a:pt x="46669" y="9828"/>
                      <a:pt x="46311" y="10325"/>
                    </a:cubicBezTo>
                    <a:cubicBezTo>
                      <a:pt x="47166" y="10922"/>
                      <a:pt x="48002" y="11499"/>
                      <a:pt x="48857" y="12095"/>
                    </a:cubicBezTo>
                    <a:cubicBezTo>
                      <a:pt x="49314" y="12414"/>
                      <a:pt x="49792" y="12752"/>
                      <a:pt x="50269" y="13070"/>
                    </a:cubicBezTo>
                    <a:cubicBezTo>
                      <a:pt x="50389" y="13170"/>
                      <a:pt x="50349" y="13249"/>
                      <a:pt x="50269" y="13349"/>
                    </a:cubicBezTo>
                    <a:cubicBezTo>
                      <a:pt x="49931" y="13786"/>
                      <a:pt x="49593" y="14224"/>
                      <a:pt x="49255" y="14662"/>
                    </a:cubicBezTo>
                    <a:cubicBezTo>
                      <a:pt x="49235" y="14701"/>
                      <a:pt x="49195" y="14741"/>
                      <a:pt x="49175" y="14781"/>
                    </a:cubicBezTo>
                    <a:cubicBezTo>
                      <a:pt x="49124" y="14883"/>
                      <a:pt x="49073" y="14928"/>
                      <a:pt x="49013" y="14928"/>
                    </a:cubicBezTo>
                    <a:cubicBezTo>
                      <a:pt x="48957" y="14928"/>
                      <a:pt x="48894" y="14888"/>
                      <a:pt x="48817" y="14821"/>
                    </a:cubicBezTo>
                    <a:cubicBezTo>
                      <a:pt x="48141" y="14224"/>
                      <a:pt x="47445" y="13647"/>
                      <a:pt x="46768" y="13050"/>
                    </a:cubicBezTo>
                    <a:cubicBezTo>
                      <a:pt x="46251" y="12613"/>
                      <a:pt x="45734" y="12175"/>
                      <a:pt x="45236" y="11717"/>
                    </a:cubicBezTo>
                    <a:cubicBezTo>
                      <a:pt x="44819" y="12195"/>
                      <a:pt x="44401" y="12652"/>
                      <a:pt x="43943" y="13070"/>
                    </a:cubicBezTo>
                    <a:cubicBezTo>
                      <a:pt x="44620" y="13786"/>
                      <a:pt x="45316" y="14502"/>
                      <a:pt x="45972" y="15219"/>
                    </a:cubicBezTo>
                    <a:cubicBezTo>
                      <a:pt x="46370" y="15636"/>
                      <a:pt x="46768" y="16034"/>
                      <a:pt x="47166" y="16452"/>
                    </a:cubicBezTo>
                    <a:cubicBezTo>
                      <a:pt x="47285" y="16591"/>
                      <a:pt x="47365" y="16671"/>
                      <a:pt x="47186" y="16850"/>
                    </a:cubicBezTo>
                    <a:cubicBezTo>
                      <a:pt x="46728" y="17287"/>
                      <a:pt x="46251" y="17665"/>
                      <a:pt x="45793" y="18063"/>
                    </a:cubicBezTo>
                    <a:cubicBezTo>
                      <a:pt x="45654" y="18183"/>
                      <a:pt x="45634" y="18242"/>
                      <a:pt x="45754" y="18381"/>
                    </a:cubicBezTo>
                    <a:cubicBezTo>
                      <a:pt x="46052" y="18759"/>
                      <a:pt x="46350" y="19157"/>
                      <a:pt x="46649" y="19555"/>
                    </a:cubicBezTo>
                    <a:cubicBezTo>
                      <a:pt x="46748" y="19675"/>
                      <a:pt x="46788" y="19754"/>
                      <a:pt x="46629" y="19893"/>
                    </a:cubicBezTo>
                    <a:cubicBezTo>
                      <a:pt x="46072" y="20311"/>
                      <a:pt x="45495" y="20709"/>
                      <a:pt x="44918" y="21087"/>
                    </a:cubicBezTo>
                    <a:cubicBezTo>
                      <a:pt x="44881" y="21115"/>
                      <a:pt x="44847" y="21134"/>
                      <a:pt x="44815" y="21134"/>
                    </a:cubicBezTo>
                    <a:cubicBezTo>
                      <a:pt x="44778" y="21134"/>
                      <a:pt x="44741" y="21110"/>
                      <a:pt x="44699" y="21047"/>
                    </a:cubicBezTo>
                    <a:cubicBezTo>
                      <a:pt x="44441" y="20609"/>
                      <a:pt x="44162" y="20152"/>
                      <a:pt x="43884" y="19714"/>
                    </a:cubicBezTo>
                    <a:cubicBezTo>
                      <a:pt x="43764" y="19555"/>
                      <a:pt x="43844" y="19495"/>
                      <a:pt x="43963" y="19416"/>
                    </a:cubicBezTo>
                    <a:cubicBezTo>
                      <a:pt x="44461" y="19098"/>
                      <a:pt x="44958" y="18740"/>
                      <a:pt x="45455" y="18401"/>
                    </a:cubicBezTo>
                    <a:cubicBezTo>
                      <a:pt x="45634" y="18282"/>
                      <a:pt x="45654" y="18183"/>
                      <a:pt x="45515" y="18004"/>
                    </a:cubicBezTo>
                    <a:cubicBezTo>
                      <a:pt x="44958" y="17287"/>
                      <a:pt x="44401" y="16571"/>
                      <a:pt x="43844" y="15855"/>
                    </a:cubicBezTo>
                    <a:cubicBezTo>
                      <a:pt x="43426" y="15338"/>
                      <a:pt x="43028" y="14801"/>
                      <a:pt x="42630" y="14284"/>
                    </a:cubicBezTo>
                    <a:cubicBezTo>
                      <a:pt x="42611" y="14284"/>
                      <a:pt x="42611" y="14264"/>
                      <a:pt x="42591" y="14244"/>
                    </a:cubicBezTo>
                    <a:cubicBezTo>
                      <a:pt x="42093" y="14622"/>
                      <a:pt x="41576" y="14980"/>
                      <a:pt x="41059" y="15318"/>
                    </a:cubicBezTo>
                    <a:cubicBezTo>
                      <a:pt x="41656" y="16293"/>
                      <a:pt x="42272" y="17268"/>
                      <a:pt x="42889" y="18262"/>
                    </a:cubicBezTo>
                    <a:cubicBezTo>
                      <a:pt x="43128" y="18620"/>
                      <a:pt x="43327" y="18978"/>
                      <a:pt x="43585" y="19336"/>
                    </a:cubicBezTo>
                    <a:cubicBezTo>
                      <a:pt x="43705" y="19515"/>
                      <a:pt x="43645" y="19575"/>
                      <a:pt x="43486" y="19655"/>
                    </a:cubicBezTo>
                    <a:cubicBezTo>
                      <a:pt x="42929" y="19973"/>
                      <a:pt x="42392" y="20291"/>
                      <a:pt x="41835" y="20590"/>
                    </a:cubicBezTo>
                    <a:cubicBezTo>
                      <a:pt x="41676" y="20649"/>
                      <a:pt x="41696" y="20729"/>
                      <a:pt x="41755" y="20848"/>
                    </a:cubicBezTo>
                    <a:cubicBezTo>
                      <a:pt x="41974" y="21306"/>
                      <a:pt x="42213" y="21783"/>
                      <a:pt x="42451" y="22241"/>
                    </a:cubicBezTo>
                    <a:cubicBezTo>
                      <a:pt x="42511" y="22380"/>
                      <a:pt x="42511" y="22440"/>
                      <a:pt x="42352" y="22519"/>
                    </a:cubicBezTo>
                    <a:cubicBezTo>
                      <a:pt x="41755" y="22758"/>
                      <a:pt x="41158" y="23017"/>
                      <a:pt x="40562" y="23275"/>
                    </a:cubicBezTo>
                    <a:cubicBezTo>
                      <a:pt x="40482" y="23315"/>
                      <a:pt x="40411" y="23342"/>
                      <a:pt x="40351" y="23342"/>
                    </a:cubicBezTo>
                    <a:cubicBezTo>
                      <a:pt x="40260" y="23342"/>
                      <a:pt x="40191" y="23282"/>
                      <a:pt x="40144" y="23116"/>
                    </a:cubicBezTo>
                    <a:cubicBezTo>
                      <a:pt x="40005" y="22678"/>
                      <a:pt x="39826" y="22261"/>
                      <a:pt x="39647" y="21823"/>
                    </a:cubicBezTo>
                    <a:cubicBezTo>
                      <a:pt x="39627" y="21763"/>
                      <a:pt x="39627" y="21664"/>
                      <a:pt x="39547" y="21604"/>
                    </a:cubicBezTo>
                    <a:cubicBezTo>
                      <a:pt x="39090" y="21743"/>
                      <a:pt x="38632" y="21883"/>
                      <a:pt x="38175" y="22022"/>
                    </a:cubicBezTo>
                    <a:cubicBezTo>
                      <a:pt x="37956" y="22101"/>
                      <a:pt x="37737" y="22141"/>
                      <a:pt x="37518" y="22221"/>
                    </a:cubicBezTo>
                    <a:cubicBezTo>
                      <a:pt x="37479" y="22230"/>
                      <a:pt x="37448" y="22235"/>
                      <a:pt x="37422" y="22235"/>
                    </a:cubicBezTo>
                    <a:cubicBezTo>
                      <a:pt x="37340" y="22235"/>
                      <a:pt x="37309" y="22187"/>
                      <a:pt x="37279" y="22082"/>
                    </a:cubicBezTo>
                    <a:cubicBezTo>
                      <a:pt x="37021" y="21027"/>
                      <a:pt x="36742" y="19953"/>
                      <a:pt x="36464" y="18899"/>
                    </a:cubicBezTo>
                    <a:cubicBezTo>
                      <a:pt x="36344" y="18421"/>
                      <a:pt x="36225" y="17924"/>
                      <a:pt x="36086" y="17447"/>
                    </a:cubicBezTo>
                    <a:cubicBezTo>
                      <a:pt x="35489" y="17586"/>
                      <a:pt x="34872" y="17725"/>
                      <a:pt x="34256" y="17805"/>
                    </a:cubicBezTo>
                    <a:cubicBezTo>
                      <a:pt x="34375" y="18521"/>
                      <a:pt x="34474" y="19217"/>
                      <a:pt x="34574" y="19913"/>
                    </a:cubicBezTo>
                    <a:cubicBezTo>
                      <a:pt x="34693" y="20649"/>
                      <a:pt x="34813" y="21385"/>
                      <a:pt x="34912" y="22121"/>
                    </a:cubicBezTo>
                    <a:cubicBezTo>
                      <a:pt x="35012" y="22877"/>
                      <a:pt x="35151" y="22698"/>
                      <a:pt x="34375" y="22818"/>
                    </a:cubicBezTo>
                    <a:cubicBezTo>
                      <a:pt x="33917" y="22877"/>
                      <a:pt x="33460" y="22917"/>
                      <a:pt x="33002" y="22977"/>
                    </a:cubicBezTo>
                    <a:cubicBezTo>
                      <a:pt x="32979" y="22979"/>
                      <a:pt x="32956" y="22980"/>
                      <a:pt x="32935" y="22980"/>
                    </a:cubicBezTo>
                    <a:cubicBezTo>
                      <a:pt x="32781" y="22980"/>
                      <a:pt x="32704" y="22913"/>
                      <a:pt x="32704" y="22738"/>
                    </a:cubicBezTo>
                    <a:cubicBezTo>
                      <a:pt x="32704" y="22440"/>
                      <a:pt x="32684" y="22141"/>
                      <a:pt x="32664" y="21843"/>
                    </a:cubicBezTo>
                    <a:cubicBezTo>
                      <a:pt x="32624" y="20649"/>
                      <a:pt x="32565" y="19456"/>
                      <a:pt x="32505" y="18302"/>
                    </a:cubicBezTo>
                    <a:cubicBezTo>
                      <a:pt x="32505" y="18163"/>
                      <a:pt x="32505" y="18063"/>
                      <a:pt x="32525" y="18004"/>
                    </a:cubicBezTo>
                    <a:cubicBezTo>
                      <a:pt x="32207" y="18004"/>
                      <a:pt x="31888" y="18023"/>
                      <a:pt x="31570" y="18023"/>
                    </a:cubicBezTo>
                    <a:cubicBezTo>
                      <a:pt x="31252" y="18023"/>
                      <a:pt x="30934" y="18004"/>
                      <a:pt x="30615" y="18004"/>
                    </a:cubicBezTo>
                    <a:cubicBezTo>
                      <a:pt x="30595" y="18262"/>
                      <a:pt x="30595" y="18521"/>
                      <a:pt x="30576" y="18799"/>
                    </a:cubicBezTo>
                    <a:cubicBezTo>
                      <a:pt x="30516" y="19376"/>
                      <a:pt x="30536" y="19953"/>
                      <a:pt x="30516" y="20510"/>
                    </a:cubicBezTo>
                    <a:cubicBezTo>
                      <a:pt x="30476" y="21306"/>
                      <a:pt x="30416" y="22101"/>
                      <a:pt x="30357" y="22897"/>
                    </a:cubicBezTo>
                    <a:cubicBezTo>
                      <a:pt x="30357" y="22917"/>
                      <a:pt x="30377" y="22957"/>
                      <a:pt x="30377" y="22997"/>
                    </a:cubicBezTo>
                    <a:cubicBezTo>
                      <a:pt x="29601" y="22917"/>
                      <a:pt x="28845" y="22798"/>
                      <a:pt x="28069" y="22778"/>
                    </a:cubicBezTo>
                    <a:cubicBezTo>
                      <a:pt x="27970" y="23355"/>
                      <a:pt x="27870" y="23932"/>
                      <a:pt x="27791" y="24508"/>
                    </a:cubicBezTo>
                    <a:cubicBezTo>
                      <a:pt x="27775" y="24603"/>
                      <a:pt x="27759" y="24660"/>
                      <a:pt x="27674" y="24660"/>
                    </a:cubicBezTo>
                    <a:cubicBezTo>
                      <a:pt x="27652" y="24660"/>
                      <a:pt x="27625" y="24656"/>
                      <a:pt x="27592" y="24648"/>
                    </a:cubicBezTo>
                    <a:cubicBezTo>
                      <a:pt x="26915" y="24508"/>
                      <a:pt x="26239" y="24429"/>
                      <a:pt x="25563" y="24230"/>
                    </a:cubicBezTo>
                    <a:cubicBezTo>
                      <a:pt x="25403" y="24190"/>
                      <a:pt x="25344" y="24150"/>
                      <a:pt x="25403" y="23951"/>
                    </a:cubicBezTo>
                    <a:cubicBezTo>
                      <a:pt x="25523" y="23514"/>
                      <a:pt x="25622" y="23056"/>
                      <a:pt x="25722" y="22619"/>
                    </a:cubicBezTo>
                    <a:cubicBezTo>
                      <a:pt x="25769" y="22447"/>
                      <a:pt x="25828" y="22361"/>
                      <a:pt x="25967" y="22361"/>
                    </a:cubicBezTo>
                    <a:cubicBezTo>
                      <a:pt x="26005" y="22361"/>
                      <a:pt x="26049" y="22367"/>
                      <a:pt x="26100" y="22380"/>
                    </a:cubicBezTo>
                    <a:cubicBezTo>
                      <a:pt x="26756" y="22559"/>
                      <a:pt x="27393" y="22698"/>
                      <a:pt x="28049" y="22778"/>
                    </a:cubicBezTo>
                    <a:cubicBezTo>
                      <a:pt x="28208" y="22519"/>
                      <a:pt x="28188" y="22221"/>
                      <a:pt x="28228" y="21942"/>
                    </a:cubicBezTo>
                    <a:cubicBezTo>
                      <a:pt x="28447" y="20629"/>
                      <a:pt x="28646" y="19316"/>
                      <a:pt x="28845" y="18004"/>
                    </a:cubicBezTo>
                    <a:cubicBezTo>
                      <a:pt x="28845" y="17964"/>
                      <a:pt x="28845" y="17924"/>
                      <a:pt x="28865" y="17884"/>
                    </a:cubicBezTo>
                    <a:cubicBezTo>
                      <a:pt x="28865" y="17864"/>
                      <a:pt x="28865" y="17844"/>
                      <a:pt x="28865" y="17825"/>
                    </a:cubicBezTo>
                    <a:cubicBezTo>
                      <a:pt x="28248" y="17725"/>
                      <a:pt x="27631" y="17606"/>
                      <a:pt x="27035" y="17447"/>
                    </a:cubicBezTo>
                    <a:cubicBezTo>
                      <a:pt x="26836" y="18222"/>
                      <a:pt x="26637" y="18998"/>
                      <a:pt x="26418" y="19794"/>
                    </a:cubicBezTo>
                    <a:cubicBezTo>
                      <a:pt x="26239" y="20530"/>
                      <a:pt x="26020" y="21286"/>
                      <a:pt x="25841" y="22042"/>
                    </a:cubicBezTo>
                    <a:cubicBezTo>
                      <a:pt x="25813" y="22170"/>
                      <a:pt x="25774" y="22227"/>
                      <a:pt x="25688" y="22227"/>
                    </a:cubicBezTo>
                    <a:cubicBezTo>
                      <a:pt x="25655" y="22227"/>
                      <a:pt x="25613" y="22218"/>
                      <a:pt x="25563" y="22201"/>
                    </a:cubicBezTo>
                    <a:cubicBezTo>
                      <a:pt x="24966" y="22062"/>
                      <a:pt x="24389" y="21843"/>
                      <a:pt x="23792" y="21664"/>
                    </a:cubicBezTo>
                    <a:cubicBezTo>
                      <a:pt x="23613" y="21604"/>
                      <a:pt x="23613" y="21525"/>
                      <a:pt x="23673" y="21385"/>
                    </a:cubicBezTo>
                    <a:cubicBezTo>
                      <a:pt x="23931" y="20649"/>
                      <a:pt x="24210" y="19913"/>
                      <a:pt x="24488" y="19177"/>
                    </a:cubicBezTo>
                    <a:cubicBezTo>
                      <a:pt x="24767" y="18441"/>
                      <a:pt x="25045" y="17685"/>
                      <a:pt x="25324" y="16949"/>
                    </a:cubicBezTo>
                    <a:cubicBezTo>
                      <a:pt x="25324" y="16929"/>
                      <a:pt x="25324" y="16929"/>
                      <a:pt x="25324" y="16909"/>
                    </a:cubicBezTo>
                    <a:cubicBezTo>
                      <a:pt x="24747" y="16691"/>
                      <a:pt x="24170" y="16452"/>
                      <a:pt x="23613" y="16173"/>
                    </a:cubicBezTo>
                    <a:cubicBezTo>
                      <a:pt x="23534" y="16352"/>
                      <a:pt x="23454" y="16531"/>
                      <a:pt x="23354" y="16711"/>
                    </a:cubicBezTo>
                    <a:cubicBezTo>
                      <a:pt x="22977" y="17486"/>
                      <a:pt x="22599" y="18262"/>
                      <a:pt x="22221" y="19018"/>
                    </a:cubicBezTo>
                    <a:cubicBezTo>
                      <a:pt x="21982" y="19515"/>
                      <a:pt x="21743" y="19993"/>
                      <a:pt x="21504" y="20470"/>
                    </a:cubicBezTo>
                    <a:cubicBezTo>
                      <a:pt x="21466" y="20547"/>
                      <a:pt x="21428" y="20582"/>
                      <a:pt x="21374" y="20582"/>
                    </a:cubicBezTo>
                    <a:cubicBezTo>
                      <a:pt x="21344" y="20582"/>
                      <a:pt x="21309" y="20571"/>
                      <a:pt x="21266" y="20550"/>
                    </a:cubicBezTo>
                    <a:cubicBezTo>
                      <a:pt x="20709" y="20271"/>
                      <a:pt x="20172" y="19953"/>
                      <a:pt x="19615" y="19655"/>
                    </a:cubicBezTo>
                    <a:cubicBezTo>
                      <a:pt x="19456" y="19575"/>
                      <a:pt x="19456" y="19476"/>
                      <a:pt x="19535" y="19336"/>
                    </a:cubicBezTo>
                    <a:cubicBezTo>
                      <a:pt x="20271" y="18163"/>
                      <a:pt x="21007" y="17009"/>
                      <a:pt x="21723" y="15835"/>
                    </a:cubicBezTo>
                    <a:cubicBezTo>
                      <a:pt x="21843" y="15656"/>
                      <a:pt x="21962" y="15497"/>
                      <a:pt x="22061" y="15318"/>
                    </a:cubicBezTo>
                    <a:cubicBezTo>
                      <a:pt x="21524" y="14980"/>
                      <a:pt x="21007" y="14622"/>
                      <a:pt x="20530" y="14244"/>
                    </a:cubicBezTo>
                    <a:cubicBezTo>
                      <a:pt x="19853" y="15099"/>
                      <a:pt x="19197" y="15974"/>
                      <a:pt x="18521" y="16830"/>
                    </a:cubicBezTo>
                    <a:cubicBezTo>
                      <a:pt x="18202" y="17248"/>
                      <a:pt x="17884" y="17645"/>
                      <a:pt x="17566" y="18043"/>
                    </a:cubicBezTo>
                    <a:cubicBezTo>
                      <a:pt x="17486" y="18163"/>
                      <a:pt x="17486" y="18282"/>
                      <a:pt x="17625" y="18362"/>
                    </a:cubicBezTo>
                    <a:cubicBezTo>
                      <a:pt x="18143" y="18720"/>
                      <a:pt x="18640" y="19078"/>
                      <a:pt x="19157" y="19416"/>
                    </a:cubicBezTo>
                    <a:cubicBezTo>
                      <a:pt x="19296" y="19515"/>
                      <a:pt x="19356" y="19575"/>
                      <a:pt x="19237" y="19774"/>
                    </a:cubicBezTo>
                    <a:cubicBezTo>
                      <a:pt x="18978" y="20152"/>
                      <a:pt x="18739" y="20590"/>
                      <a:pt x="18461" y="20968"/>
                    </a:cubicBezTo>
                    <a:cubicBezTo>
                      <a:pt x="18322" y="21186"/>
                      <a:pt x="18421" y="21286"/>
                      <a:pt x="18580" y="21385"/>
                    </a:cubicBezTo>
                    <a:cubicBezTo>
                      <a:pt x="19157" y="21704"/>
                      <a:pt x="19714" y="22062"/>
                      <a:pt x="20331" y="22340"/>
                    </a:cubicBezTo>
                    <a:cubicBezTo>
                      <a:pt x="20490" y="22420"/>
                      <a:pt x="20530" y="22479"/>
                      <a:pt x="20430" y="22658"/>
                    </a:cubicBezTo>
                    <a:cubicBezTo>
                      <a:pt x="19734" y="24071"/>
                      <a:pt x="19058" y="25463"/>
                      <a:pt x="18361" y="26876"/>
                    </a:cubicBezTo>
                    <a:cubicBezTo>
                      <a:pt x="18299" y="27000"/>
                      <a:pt x="18245" y="27062"/>
                      <a:pt x="18164" y="27062"/>
                    </a:cubicBezTo>
                    <a:cubicBezTo>
                      <a:pt x="18116" y="27062"/>
                      <a:pt x="18058" y="27040"/>
                      <a:pt x="17983" y="26995"/>
                    </a:cubicBezTo>
                    <a:cubicBezTo>
                      <a:pt x="17228" y="26617"/>
                      <a:pt x="16491" y="26199"/>
                      <a:pt x="15755" y="25762"/>
                    </a:cubicBezTo>
                    <a:cubicBezTo>
                      <a:pt x="15636" y="25682"/>
                      <a:pt x="15616" y="25642"/>
                      <a:pt x="15696" y="25503"/>
                    </a:cubicBezTo>
                    <a:cubicBezTo>
                      <a:pt x="16372" y="24449"/>
                      <a:pt x="17048" y="23355"/>
                      <a:pt x="17705" y="22280"/>
                    </a:cubicBezTo>
                    <a:cubicBezTo>
                      <a:pt x="17904" y="21982"/>
                      <a:pt x="18063" y="21684"/>
                      <a:pt x="18262" y="21385"/>
                    </a:cubicBezTo>
                    <a:cubicBezTo>
                      <a:pt x="18381" y="21226"/>
                      <a:pt x="18322" y="21147"/>
                      <a:pt x="18182" y="21067"/>
                    </a:cubicBezTo>
                    <a:cubicBezTo>
                      <a:pt x="17605" y="20689"/>
                      <a:pt x="17048" y="20311"/>
                      <a:pt x="16491" y="19893"/>
                    </a:cubicBezTo>
                    <a:cubicBezTo>
                      <a:pt x="16332" y="19774"/>
                      <a:pt x="16352" y="19694"/>
                      <a:pt x="16452" y="19575"/>
                    </a:cubicBezTo>
                    <a:cubicBezTo>
                      <a:pt x="16770" y="19157"/>
                      <a:pt x="17088" y="18759"/>
                      <a:pt x="17407" y="18362"/>
                    </a:cubicBezTo>
                    <a:cubicBezTo>
                      <a:pt x="17486" y="18262"/>
                      <a:pt x="17486" y="18183"/>
                      <a:pt x="17387" y="18103"/>
                    </a:cubicBezTo>
                    <a:cubicBezTo>
                      <a:pt x="16889" y="17685"/>
                      <a:pt x="16392" y="17248"/>
                      <a:pt x="15895" y="16830"/>
                    </a:cubicBezTo>
                    <a:cubicBezTo>
                      <a:pt x="15775" y="16750"/>
                      <a:pt x="15775" y="16671"/>
                      <a:pt x="15875" y="16551"/>
                    </a:cubicBezTo>
                    <a:cubicBezTo>
                      <a:pt x="15895" y="16512"/>
                      <a:pt x="15954" y="16472"/>
                      <a:pt x="15994" y="16432"/>
                    </a:cubicBezTo>
                    <a:cubicBezTo>
                      <a:pt x="16850" y="15537"/>
                      <a:pt x="17705" y="14662"/>
                      <a:pt x="18540" y="13746"/>
                    </a:cubicBezTo>
                    <a:cubicBezTo>
                      <a:pt x="18759" y="13528"/>
                      <a:pt x="18958" y="13309"/>
                      <a:pt x="19177" y="13070"/>
                    </a:cubicBezTo>
                    <a:cubicBezTo>
                      <a:pt x="18739" y="12652"/>
                      <a:pt x="18302" y="12195"/>
                      <a:pt x="17904" y="11737"/>
                    </a:cubicBezTo>
                    <a:cubicBezTo>
                      <a:pt x="17407" y="12155"/>
                      <a:pt x="16909" y="12573"/>
                      <a:pt x="16412" y="13010"/>
                    </a:cubicBezTo>
                    <a:cubicBezTo>
                      <a:pt x="15954" y="13388"/>
                      <a:pt x="15497" y="13786"/>
                      <a:pt x="15039" y="14184"/>
                    </a:cubicBezTo>
                    <a:cubicBezTo>
                      <a:pt x="14761" y="14423"/>
                      <a:pt x="14502" y="14662"/>
                      <a:pt x="14224" y="14900"/>
                    </a:cubicBezTo>
                    <a:cubicBezTo>
                      <a:pt x="14184" y="14920"/>
                      <a:pt x="14164" y="14940"/>
                      <a:pt x="14124" y="14960"/>
                    </a:cubicBezTo>
                    <a:cubicBezTo>
                      <a:pt x="14084" y="14920"/>
                      <a:pt x="14025" y="14880"/>
                      <a:pt x="13985" y="14841"/>
                    </a:cubicBezTo>
                    <a:cubicBezTo>
                      <a:pt x="13627" y="14343"/>
                      <a:pt x="13209" y="13866"/>
                      <a:pt x="12851" y="13349"/>
                    </a:cubicBezTo>
                    <a:cubicBezTo>
                      <a:pt x="12752" y="13209"/>
                      <a:pt x="12752" y="13150"/>
                      <a:pt x="12911" y="13050"/>
                    </a:cubicBezTo>
                    <a:cubicBezTo>
                      <a:pt x="14204" y="12155"/>
                      <a:pt x="15477" y="11260"/>
                      <a:pt x="16750" y="10345"/>
                    </a:cubicBezTo>
                    <a:cubicBezTo>
                      <a:pt x="16770" y="10325"/>
                      <a:pt x="16790" y="10325"/>
                      <a:pt x="16790" y="10305"/>
                    </a:cubicBezTo>
                    <a:cubicBezTo>
                      <a:pt x="16452" y="9808"/>
                      <a:pt x="16114" y="9271"/>
                      <a:pt x="15815" y="8734"/>
                    </a:cubicBezTo>
                    <a:cubicBezTo>
                      <a:pt x="14443" y="9489"/>
                      <a:pt x="13070" y="10245"/>
                      <a:pt x="11717" y="11021"/>
                    </a:cubicBezTo>
                    <a:cubicBezTo>
                      <a:pt x="11641" y="11063"/>
                      <a:pt x="11582" y="11082"/>
                      <a:pt x="11532" y="11082"/>
                    </a:cubicBezTo>
                    <a:cubicBezTo>
                      <a:pt x="11438" y="11082"/>
                      <a:pt x="11377" y="11012"/>
                      <a:pt x="11300" y="10882"/>
                    </a:cubicBezTo>
                    <a:cubicBezTo>
                      <a:pt x="11041" y="10345"/>
                      <a:pt x="10762" y="9828"/>
                      <a:pt x="10544" y="9291"/>
                    </a:cubicBezTo>
                    <a:cubicBezTo>
                      <a:pt x="10484" y="9131"/>
                      <a:pt x="10504" y="9092"/>
                      <a:pt x="10643" y="9032"/>
                    </a:cubicBezTo>
                    <a:cubicBezTo>
                      <a:pt x="12115" y="8395"/>
                      <a:pt x="13567" y="7759"/>
                      <a:pt x="15019" y="7142"/>
                    </a:cubicBezTo>
                    <a:cubicBezTo>
                      <a:pt x="14781" y="6565"/>
                      <a:pt x="14562" y="5988"/>
                      <a:pt x="14363" y="5392"/>
                    </a:cubicBezTo>
                    <a:cubicBezTo>
                      <a:pt x="14025" y="5471"/>
                      <a:pt x="13707" y="5610"/>
                      <a:pt x="13368" y="5710"/>
                    </a:cubicBezTo>
                    <a:cubicBezTo>
                      <a:pt x="12175" y="6068"/>
                      <a:pt x="11001" y="6446"/>
                      <a:pt x="9827" y="6824"/>
                    </a:cubicBezTo>
                    <a:cubicBezTo>
                      <a:pt x="9783" y="6835"/>
                      <a:pt x="9746" y="6841"/>
                      <a:pt x="9715" y="6841"/>
                    </a:cubicBezTo>
                    <a:cubicBezTo>
                      <a:pt x="9636" y="6841"/>
                      <a:pt x="9597" y="6799"/>
                      <a:pt x="9569" y="6685"/>
                    </a:cubicBezTo>
                    <a:cubicBezTo>
                      <a:pt x="9390" y="6068"/>
                      <a:pt x="9231" y="5471"/>
                      <a:pt x="9091" y="4854"/>
                    </a:cubicBezTo>
                    <a:cubicBezTo>
                      <a:pt x="9072" y="4715"/>
                      <a:pt x="9111" y="4656"/>
                      <a:pt x="9251" y="4616"/>
                    </a:cubicBezTo>
                    <a:cubicBezTo>
                      <a:pt x="10802" y="4317"/>
                      <a:pt x="12334" y="3999"/>
                      <a:pt x="13886" y="3681"/>
                    </a:cubicBezTo>
                    <a:cubicBezTo>
                      <a:pt x="13905" y="3681"/>
                      <a:pt x="13905" y="3661"/>
                      <a:pt x="13925" y="3661"/>
                    </a:cubicBezTo>
                    <a:cubicBezTo>
                      <a:pt x="13786" y="3064"/>
                      <a:pt x="13707" y="2428"/>
                      <a:pt x="13627" y="1811"/>
                    </a:cubicBezTo>
                    <a:cubicBezTo>
                      <a:pt x="13488" y="1811"/>
                      <a:pt x="13329" y="1851"/>
                      <a:pt x="13189" y="1871"/>
                    </a:cubicBezTo>
                    <a:cubicBezTo>
                      <a:pt x="12135" y="1950"/>
                      <a:pt x="11081" y="2050"/>
                      <a:pt x="10046" y="2169"/>
                    </a:cubicBezTo>
                    <a:cubicBezTo>
                      <a:pt x="9589" y="2229"/>
                      <a:pt x="9131" y="2229"/>
                      <a:pt x="8694" y="2348"/>
                    </a:cubicBezTo>
                    <a:cubicBezTo>
                      <a:pt x="8634" y="2746"/>
                      <a:pt x="8773" y="3124"/>
                      <a:pt x="8813" y="3502"/>
                    </a:cubicBezTo>
                    <a:cubicBezTo>
                      <a:pt x="8833" y="3820"/>
                      <a:pt x="8912" y="4118"/>
                      <a:pt x="8972" y="4437"/>
                    </a:cubicBezTo>
                    <a:cubicBezTo>
                      <a:pt x="9012" y="4596"/>
                      <a:pt x="8912" y="4656"/>
                      <a:pt x="8793" y="4675"/>
                    </a:cubicBezTo>
                    <a:cubicBezTo>
                      <a:pt x="8296" y="4735"/>
                      <a:pt x="7798" y="4874"/>
                      <a:pt x="7321" y="4974"/>
                    </a:cubicBezTo>
                    <a:cubicBezTo>
                      <a:pt x="7289" y="4981"/>
                      <a:pt x="7262" y="4984"/>
                      <a:pt x="7238" y="4984"/>
                    </a:cubicBezTo>
                    <a:cubicBezTo>
                      <a:pt x="7128" y="4984"/>
                      <a:pt x="7099" y="4913"/>
                      <a:pt x="7082" y="4815"/>
                    </a:cubicBezTo>
                    <a:cubicBezTo>
                      <a:pt x="6983" y="4238"/>
                      <a:pt x="6903" y="3661"/>
                      <a:pt x="6804" y="3084"/>
                    </a:cubicBezTo>
                    <a:cubicBezTo>
                      <a:pt x="6784" y="2905"/>
                      <a:pt x="6764" y="2726"/>
                      <a:pt x="6744" y="2547"/>
                    </a:cubicBezTo>
                    <a:cubicBezTo>
                      <a:pt x="6665" y="2531"/>
                      <a:pt x="6588" y="2525"/>
                      <a:pt x="6511" y="2525"/>
                    </a:cubicBezTo>
                    <a:cubicBezTo>
                      <a:pt x="6299" y="2525"/>
                      <a:pt x="6094" y="2572"/>
                      <a:pt x="5889" y="2587"/>
                    </a:cubicBezTo>
                    <a:cubicBezTo>
                      <a:pt x="5053" y="2646"/>
                      <a:pt x="4198" y="2746"/>
                      <a:pt x="3362" y="2845"/>
                    </a:cubicBezTo>
                    <a:cubicBezTo>
                      <a:pt x="2746" y="2905"/>
                      <a:pt x="2129" y="2965"/>
                      <a:pt x="1512" y="3044"/>
                    </a:cubicBezTo>
                    <a:cubicBezTo>
                      <a:pt x="1492" y="3044"/>
                      <a:pt x="1473" y="3064"/>
                      <a:pt x="1473" y="3084"/>
                    </a:cubicBezTo>
                    <a:cubicBezTo>
                      <a:pt x="1532" y="3760"/>
                      <a:pt x="1632" y="4457"/>
                      <a:pt x="1751" y="5113"/>
                    </a:cubicBezTo>
                    <a:cubicBezTo>
                      <a:pt x="1811" y="5451"/>
                      <a:pt x="1831" y="5770"/>
                      <a:pt x="1970" y="6088"/>
                    </a:cubicBezTo>
                    <a:cubicBezTo>
                      <a:pt x="2427" y="6048"/>
                      <a:pt x="2865" y="5929"/>
                      <a:pt x="3323" y="5829"/>
                    </a:cubicBezTo>
                    <a:cubicBezTo>
                      <a:pt x="4496" y="5610"/>
                      <a:pt x="5690" y="5352"/>
                      <a:pt x="6863" y="5093"/>
                    </a:cubicBezTo>
                    <a:cubicBezTo>
                      <a:pt x="6889" y="5090"/>
                      <a:pt x="6912" y="5088"/>
                      <a:pt x="6933" y="5088"/>
                    </a:cubicBezTo>
                    <a:cubicBezTo>
                      <a:pt x="7046" y="5088"/>
                      <a:pt x="7105" y="5135"/>
                      <a:pt x="7122" y="5252"/>
                    </a:cubicBezTo>
                    <a:cubicBezTo>
                      <a:pt x="7281" y="5949"/>
                      <a:pt x="7440" y="6645"/>
                      <a:pt x="7659" y="7301"/>
                    </a:cubicBezTo>
                    <a:cubicBezTo>
                      <a:pt x="7719" y="7460"/>
                      <a:pt x="7619" y="7480"/>
                      <a:pt x="7520" y="7520"/>
                    </a:cubicBezTo>
                    <a:cubicBezTo>
                      <a:pt x="6963" y="7699"/>
                      <a:pt x="6406" y="7878"/>
                      <a:pt x="5849" y="8057"/>
                    </a:cubicBezTo>
                    <a:cubicBezTo>
                      <a:pt x="4974" y="8336"/>
                      <a:pt x="4098" y="8614"/>
                      <a:pt x="3223" y="8873"/>
                    </a:cubicBezTo>
                    <a:cubicBezTo>
                      <a:pt x="3043" y="8933"/>
                      <a:pt x="2930" y="8973"/>
                      <a:pt x="2853" y="8973"/>
                    </a:cubicBezTo>
                    <a:cubicBezTo>
                      <a:pt x="2726" y="8973"/>
                      <a:pt x="2693" y="8864"/>
                      <a:pt x="2606" y="8554"/>
                    </a:cubicBezTo>
                    <a:cubicBezTo>
                      <a:pt x="2388" y="7799"/>
                      <a:pt x="2149" y="7043"/>
                      <a:pt x="2030" y="6247"/>
                    </a:cubicBezTo>
                    <a:cubicBezTo>
                      <a:pt x="2010" y="6187"/>
                      <a:pt x="1990" y="6128"/>
                      <a:pt x="1950" y="6088"/>
                    </a:cubicBezTo>
                    <a:cubicBezTo>
                      <a:pt x="1333" y="6147"/>
                      <a:pt x="736" y="6327"/>
                      <a:pt x="120" y="6446"/>
                    </a:cubicBezTo>
                    <a:cubicBezTo>
                      <a:pt x="0" y="6466"/>
                      <a:pt x="20" y="6585"/>
                      <a:pt x="40" y="6685"/>
                    </a:cubicBezTo>
                    <a:cubicBezTo>
                      <a:pt x="239" y="7620"/>
                      <a:pt x="478" y="8554"/>
                      <a:pt x="756" y="9470"/>
                    </a:cubicBezTo>
                    <a:cubicBezTo>
                      <a:pt x="799" y="9582"/>
                      <a:pt x="841" y="9635"/>
                      <a:pt x="919" y="9635"/>
                    </a:cubicBezTo>
                    <a:cubicBezTo>
                      <a:pt x="951" y="9635"/>
                      <a:pt x="988" y="9626"/>
                      <a:pt x="1035" y="9609"/>
                    </a:cubicBezTo>
                    <a:cubicBezTo>
                      <a:pt x="1512" y="9450"/>
                      <a:pt x="1970" y="9330"/>
                      <a:pt x="2427" y="9171"/>
                    </a:cubicBezTo>
                    <a:cubicBezTo>
                      <a:pt x="2495" y="9144"/>
                      <a:pt x="2549" y="9128"/>
                      <a:pt x="2594" y="9128"/>
                    </a:cubicBezTo>
                    <a:cubicBezTo>
                      <a:pt x="2681" y="9128"/>
                      <a:pt x="2733" y="9186"/>
                      <a:pt x="2785" y="9330"/>
                    </a:cubicBezTo>
                    <a:cubicBezTo>
                      <a:pt x="3064" y="10126"/>
                      <a:pt x="3362" y="10922"/>
                      <a:pt x="3661" y="11698"/>
                    </a:cubicBezTo>
                    <a:cubicBezTo>
                      <a:pt x="3740" y="11896"/>
                      <a:pt x="3681" y="11956"/>
                      <a:pt x="3521" y="12036"/>
                    </a:cubicBezTo>
                    <a:cubicBezTo>
                      <a:pt x="3084" y="12215"/>
                      <a:pt x="2626" y="12414"/>
                      <a:pt x="2189" y="12593"/>
                    </a:cubicBezTo>
                    <a:cubicBezTo>
                      <a:pt x="2010" y="12672"/>
                      <a:pt x="1970" y="12752"/>
                      <a:pt x="2049" y="12931"/>
                    </a:cubicBezTo>
                    <a:cubicBezTo>
                      <a:pt x="2427" y="13806"/>
                      <a:pt x="2865" y="14681"/>
                      <a:pt x="3323" y="15537"/>
                    </a:cubicBezTo>
                    <a:cubicBezTo>
                      <a:pt x="3357" y="15607"/>
                      <a:pt x="3392" y="15636"/>
                      <a:pt x="3439" y="15636"/>
                    </a:cubicBezTo>
                    <a:cubicBezTo>
                      <a:pt x="3473" y="15636"/>
                      <a:pt x="3512" y="15621"/>
                      <a:pt x="3561" y="15597"/>
                    </a:cubicBezTo>
                    <a:cubicBezTo>
                      <a:pt x="3999" y="15318"/>
                      <a:pt x="4456" y="15079"/>
                      <a:pt x="4914" y="14821"/>
                    </a:cubicBezTo>
                    <a:cubicBezTo>
                      <a:pt x="4975" y="14786"/>
                      <a:pt x="5025" y="14762"/>
                      <a:pt x="5070" y="14762"/>
                    </a:cubicBezTo>
                    <a:cubicBezTo>
                      <a:pt x="5127" y="14762"/>
                      <a:pt x="5177" y="14800"/>
                      <a:pt x="5232" y="14900"/>
                    </a:cubicBezTo>
                    <a:cubicBezTo>
                      <a:pt x="5670" y="15656"/>
                      <a:pt x="6108" y="16412"/>
                      <a:pt x="6625" y="17108"/>
                    </a:cubicBezTo>
                    <a:cubicBezTo>
                      <a:pt x="6704" y="17248"/>
                      <a:pt x="6684" y="17307"/>
                      <a:pt x="6565" y="17387"/>
                    </a:cubicBezTo>
                    <a:cubicBezTo>
                      <a:pt x="6127" y="17685"/>
                      <a:pt x="5730" y="17984"/>
                      <a:pt x="5292" y="18262"/>
                    </a:cubicBezTo>
                    <a:cubicBezTo>
                      <a:pt x="5133" y="18381"/>
                      <a:pt x="5133" y="18461"/>
                      <a:pt x="5252" y="18620"/>
                    </a:cubicBezTo>
                    <a:cubicBezTo>
                      <a:pt x="5451" y="18879"/>
                      <a:pt x="5630" y="19157"/>
                      <a:pt x="5829" y="19416"/>
                    </a:cubicBezTo>
                    <a:cubicBezTo>
                      <a:pt x="6207" y="19893"/>
                      <a:pt x="6585" y="20371"/>
                      <a:pt x="6963" y="20848"/>
                    </a:cubicBezTo>
                    <a:cubicBezTo>
                      <a:pt x="7019" y="20916"/>
                      <a:pt x="7076" y="20952"/>
                      <a:pt x="7136" y="20952"/>
                    </a:cubicBezTo>
                    <a:cubicBezTo>
                      <a:pt x="7182" y="20952"/>
                      <a:pt x="7230" y="20931"/>
                      <a:pt x="7281" y="20888"/>
                    </a:cubicBezTo>
                    <a:cubicBezTo>
                      <a:pt x="7659" y="20550"/>
                      <a:pt x="8057" y="20232"/>
                      <a:pt x="8435" y="19893"/>
                    </a:cubicBezTo>
                    <a:cubicBezTo>
                      <a:pt x="8505" y="19824"/>
                      <a:pt x="8559" y="19784"/>
                      <a:pt x="8614" y="19784"/>
                    </a:cubicBezTo>
                    <a:cubicBezTo>
                      <a:pt x="8669" y="19784"/>
                      <a:pt x="8723" y="19824"/>
                      <a:pt x="8793" y="19913"/>
                    </a:cubicBezTo>
                    <a:cubicBezTo>
                      <a:pt x="9330" y="20550"/>
                      <a:pt x="9907" y="21166"/>
                      <a:pt x="10524" y="21743"/>
                    </a:cubicBezTo>
                    <a:cubicBezTo>
                      <a:pt x="10683" y="21883"/>
                      <a:pt x="10663" y="21942"/>
                      <a:pt x="10544" y="22062"/>
                    </a:cubicBezTo>
                    <a:cubicBezTo>
                      <a:pt x="10245" y="22420"/>
                      <a:pt x="9907" y="22758"/>
                      <a:pt x="9569" y="23076"/>
                    </a:cubicBezTo>
                    <a:cubicBezTo>
                      <a:pt x="9410" y="23235"/>
                      <a:pt x="9370" y="23375"/>
                      <a:pt x="9569" y="23554"/>
                    </a:cubicBezTo>
                    <a:cubicBezTo>
                      <a:pt x="9867" y="23792"/>
                      <a:pt x="10146" y="24071"/>
                      <a:pt x="10444" y="24329"/>
                    </a:cubicBezTo>
                    <a:cubicBezTo>
                      <a:pt x="10842" y="24687"/>
                      <a:pt x="11240" y="25026"/>
                      <a:pt x="11658" y="25364"/>
                    </a:cubicBezTo>
                    <a:cubicBezTo>
                      <a:pt x="11712" y="25409"/>
                      <a:pt x="11763" y="25434"/>
                      <a:pt x="11811" y="25434"/>
                    </a:cubicBezTo>
                    <a:cubicBezTo>
                      <a:pt x="11868" y="25434"/>
                      <a:pt x="11922" y="25400"/>
                      <a:pt x="11976" y="25324"/>
                    </a:cubicBezTo>
                    <a:cubicBezTo>
                      <a:pt x="12274" y="24906"/>
                      <a:pt x="12612" y="24528"/>
                      <a:pt x="12911" y="24130"/>
                    </a:cubicBezTo>
                    <a:cubicBezTo>
                      <a:pt x="12977" y="24042"/>
                      <a:pt x="13032" y="24002"/>
                      <a:pt x="13091" y="24002"/>
                    </a:cubicBezTo>
                    <a:cubicBezTo>
                      <a:pt x="13138" y="24002"/>
                      <a:pt x="13188" y="24027"/>
                      <a:pt x="13249" y="24071"/>
                    </a:cubicBezTo>
                    <a:cubicBezTo>
                      <a:pt x="13925" y="24588"/>
                      <a:pt x="14602" y="25105"/>
                      <a:pt x="15358" y="25523"/>
                    </a:cubicBezTo>
                    <a:cubicBezTo>
                      <a:pt x="15497" y="25622"/>
                      <a:pt x="15517" y="25702"/>
                      <a:pt x="15417" y="25861"/>
                    </a:cubicBezTo>
                    <a:cubicBezTo>
                      <a:pt x="15119" y="26279"/>
                      <a:pt x="14860" y="26736"/>
                      <a:pt x="14582" y="27174"/>
                    </a:cubicBezTo>
                    <a:cubicBezTo>
                      <a:pt x="14502" y="27293"/>
                      <a:pt x="14502" y="27353"/>
                      <a:pt x="14622" y="27433"/>
                    </a:cubicBezTo>
                    <a:cubicBezTo>
                      <a:pt x="15477" y="27930"/>
                      <a:pt x="16312" y="28427"/>
                      <a:pt x="17188" y="28845"/>
                    </a:cubicBezTo>
                    <a:cubicBezTo>
                      <a:pt x="17241" y="28876"/>
                      <a:pt x="17286" y="28892"/>
                      <a:pt x="17324" y="28892"/>
                    </a:cubicBezTo>
                    <a:cubicBezTo>
                      <a:pt x="17385" y="28892"/>
                      <a:pt x="17430" y="28851"/>
                      <a:pt x="17466" y="28766"/>
                    </a:cubicBezTo>
                    <a:cubicBezTo>
                      <a:pt x="17645" y="28368"/>
                      <a:pt x="17844" y="27990"/>
                      <a:pt x="18043" y="27612"/>
                    </a:cubicBezTo>
                    <a:cubicBezTo>
                      <a:pt x="18166" y="27367"/>
                      <a:pt x="18213" y="27265"/>
                      <a:pt x="18324" y="27265"/>
                    </a:cubicBezTo>
                    <a:cubicBezTo>
                      <a:pt x="18393" y="27265"/>
                      <a:pt x="18487" y="27304"/>
                      <a:pt x="18640" y="27373"/>
                    </a:cubicBezTo>
                    <a:cubicBezTo>
                      <a:pt x="19376" y="27691"/>
                      <a:pt x="20092" y="28029"/>
                      <a:pt x="20848" y="28308"/>
                    </a:cubicBezTo>
                    <a:cubicBezTo>
                      <a:pt x="20967" y="28348"/>
                      <a:pt x="21027" y="28388"/>
                      <a:pt x="20947" y="28547"/>
                    </a:cubicBezTo>
                    <a:cubicBezTo>
                      <a:pt x="20768" y="29004"/>
                      <a:pt x="20609" y="29482"/>
                      <a:pt x="20430" y="29939"/>
                    </a:cubicBezTo>
                    <a:cubicBezTo>
                      <a:pt x="20351" y="30138"/>
                      <a:pt x="20371" y="30257"/>
                      <a:pt x="20609" y="30317"/>
                    </a:cubicBezTo>
                    <a:cubicBezTo>
                      <a:pt x="20928" y="30397"/>
                      <a:pt x="21226" y="30536"/>
                      <a:pt x="21544" y="30635"/>
                    </a:cubicBezTo>
                    <a:cubicBezTo>
                      <a:pt x="22121" y="30834"/>
                      <a:pt x="22718" y="30993"/>
                      <a:pt x="23315" y="31153"/>
                    </a:cubicBezTo>
                    <a:cubicBezTo>
                      <a:pt x="23356" y="31166"/>
                      <a:pt x="23393" y="31176"/>
                      <a:pt x="23425" y="31176"/>
                    </a:cubicBezTo>
                    <a:cubicBezTo>
                      <a:pt x="23485" y="31176"/>
                      <a:pt x="23527" y="31144"/>
                      <a:pt x="23553" y="31053"/>
                    </a:cubicBezTo>
                    <a:cubicBezTo>
                      <a:pt x="23693" y="30456"/>
                      <a:pt x="23892" y="29860"/>
                      <a:pt x="23991" y="29263"/>
                    </a:cubicBezTo>
                    <a:cubicBezTo>
                      <a:pt x="23354" y="29064"/>
                      <a:pt x="22698" y="28905"/>
                      <a:pt x="22081" y="28686"/>
                    </a:cubicBezTo>
                    <a:cubicBezTo>
                      <a:pt x="21823" y="28586"/>
                      <a:pt x="21564" y="28507"/>
                      <a:pt x="21306" y="28427"/>
                    </a:cubicBezTo>
                    <a:cubicBezTo>
                      <a:pt x="21146" y="28368"/>
                      <a:pt x="21107" y="28288"/>
                      <a:pt x="21166" y="28129"/>
                    </a:cubicBezTo>
                    <a:cubicBezTo>
                      <a:pt x="21445" y="27393"/>
                      <a:pt x="21703" y="26657"/>
                      <a:pt x="21982" y="25921"/>
                    </a:cubicBezTo>
                    <a:cubicBezTo>
                      <a:pt x="22260" y="25185"/>
                      <a:pt x="22539" y="24429"/>
                      <a:pt x="22817" y="23673"/>
                    </a:cubicBezTo>
                    <a:cubicBezTo>
                      <a:pt x="22860" y="23545"/>
                      <a:pt x="22913" y="23488"/>
                      <a:pt x="23005" y="23488"/>
                    </a:cubicBezTo>
                    <a:cubicBezTo>
                      <a:pt x="23042" y="23488"/>
                      <a:pt x="23085" y="23497"/>
                      <a:pt x="23136" y="23514"/>
                    </a:cubicBezTo>
                    <a:cubicBezTo>
                      <a:pt x="23752" y="23772"/>
                      <a:pt x="24389" y="23971"/>
                      <a:pt x="25045" y="24130"/>
                    </a:cubicBezTo>
                    <a:cubicBezTo>
                      <a:pt x="25244" y="24190"/>
                      <a:pt x="25244" y="24270"/>
                      <a:pt x="25204" y="24449"/>
                    </a:cubicBezTo>
                    <a:cubicBezTo>
                      <a:pt x="24787" y="26020"/>
                      <a:pt x="24389" y="27612"/>
                      <a:pt x="23991" y="29183"/>
                    </a:cubicBezTo>
                    <a:cubicBezTo>
                      <a:pt x="23971" y="29203"/>
                      <a:pt x="23991" y="29223"/>
                      <a:pt x="23991" y="29263"/>
                    </a:cubicBezTo>
                    <a:cubicBezTo>
                      <a:pt x="24031" y="29303"/>
                      <a:pt x="24071" y="29322"/>
                      <a:pt x="24130" y="29322"/>
                    </a:cubicBezTo>
                    <a:cubicBezTo>
                      <a:pt x="24628" y="29442"/>
                      <a:pt x="25145" y="29581"/>
                      <a:pt x="25662" y="29681"/>
                    </a:cubicBezTo>
                    <a:cubicBezTo>
                      <a:pt x="26100" y="29760"/>
                      <a:pt x="26537" y="29879"/>
                      <a:pt x="26975" y="29879"/>
                    </a:cubicBezTo>
                    <a:cubicBezTo>
                      <a:pt x="27114" y="29502"/>
                      <a:pt x="27134" y="29104"/>
                      <a:pt x="27194" y="28726"/>
                    </a:cubicBezTo>
                    <a:cubicBezTo>
                      <a:pt x="27313" y="27990"/>
                      <a:pt x="27413" y="27254"/>
                      <a:pt x="27512" y="26518"/>
                    </a:cubicBezTo>
                    <a:cubicBezTo>
                      <a:pt x="27592" y="26020"/>
                      <a:pt x="27691" y="25503"/>
                      <a:pt x="27751" y="24986"/>
                    </a:cubicBezTo>
                    <a:cubicBezTo>
                      <a:pt x="27785" y="24799"/>
                      <a:pt x="27877" y="24743"/>
                      <a:pt x="28015" y="24743"/>
                    </a:cubicBezTo>
                    <a:cubicBezTo>
                      <a:pt x="28038" y="24743"/>
                      <a:pt x="28063" y="24744"/>
                      <a:pt x="28089" y="24747"/>
                    </a:cubicBezTo>
                    <a:cubicBezTo>
                      <a:pt x="28745" y="24847"/>
                      <a:pt x="29422" y="24886"/>
                      <a:pt x="30078" y="24946"/>
                    </a:cubicBezTo>
                    <a:cubicBezTo>
                      <a:pt x="30217" y="24966"/>
                      <a:pt x="30257" y="25026"/>
                      <a:pt x="30257" y="25145"/>
                    </a:cubicBezTo>
                    <a:cubicBezTo>
                      <a:pt x="30237" y="25742"/>
                      <a:pt x="30217" y="26339"/>
                      <a:pt x="30158" y="26935"/>
                    </a:cubicBezTo>
                    <a:cubicBezTo>
                      <a:pt x="30138" y="27333"/>
                      <a:pt x="30158" y="27731"/>
                      <a:pt x="30118" y="28129"/>
                    </a:cubicBezTo>
                    <a:cubicBezTo>
                      <a:pt x="30058" y="28686"/>
                      <a:pt x="30058" y="29243"/>
                      <a:pt x="30058" y="29800"/>
                    </a:cubicBezTo>
                    <a:cubicBezTo>
                      <a:pt x="30043" y="30059"/>
                      <a:pt x="29993" y="30167"/>
                      <a:pt x="29817" y="30167"/>
                    </a:cubicBezTo>
                    <a:cubicBezTo>
                      <a:pt x="29764" y="30167"/>
                      <a:pt x="29699" y="30157"/>
                      <a:pt x="29621" y="30138"/>
                    </a:cubicBezTo>
                    <a:cubicBezTo>
                      <a:pt x="29342" y="30078"/>
                      <a:pt x="29024" y="30098"/>
                      <a:pt x="28725" y="30078"/>
                    </a:cubicBezTo>
                    <a:cubicBezTo>
                      <a:pt x="28188" y="30019"/>
                      <a:pt x="27631" y="29939"/>
                      <a:pt x="27094" y="29860"/>
                    </a:cubicBezTo>
                    <a:cubicBezTo>
                      <a:pt x="27055" y="29860"/>
                      <a:pt x="27015" y="29879"/>
                      <a:pt x="26995" y="29879"/>
                    </a:cubicBezTo>
                    <a:cubicBezTo>
                      <a:pt x="26895" y="30456"/>
                      <a:pt x="26796" y="31013"/>
                      <a:pt x="26716" y="31590"/>
                    </a:cubicBezTo>
                    <a:cubicBezTo>
                      <a:pt x="26677" y="31789"/>
                      <a:pt x="26756" y="31889"/>
                      <a:pt x="26955" y="31909"/>
                    </a:cubicBezTo>
                    <a:cubicBezTo>
                      <a:pt x="27194" y="31928"/>
                      <a:pt x="27432" y="31948"/>
                      <a:pt x="27651" y="31988"/>
                    </a:cubicBezTo>
                    <a:cubicBezTo>
                      <a:pt x="28348" y="32068"/>
                      <a:pt x="29024" y="32127"/>
                      <a:pt x="29720" y="32167"/>
                    </a:cubicBezTo>
                    <a:cubicBezTo>
                      <a:pt x="29899" y="32167"/>
                      <a:pt x="29999" y="32107"/>
                      <a:pt x="29979" y="31909"/>
                    </a:cubicBezTo>
                    <a:cubicBezTo>
                      <a:pt x="29939" y="31431"/>
                      <a:pt x="30058" y="30934"/>
                      <a:pt x="30038" y="30456"/>
                    </a:cubicBezTo>
                    <a:cubicBezTo>
                      <a:pt x="30019" y="30257"/>
                      <a:pt x="30098" y="30198"/>
                      <a:pt x="30297" y="30198"/>
                    </a:cubicBezTo>
                    <a:cubicBezTo>
                      <a:pt x="30496" y="30198"/>
                      <a:pt x="30675" y="30257"/>
                      <a:pt x="30874" y="30257"/>
                    </a:cubicBezTo>
                    <a:cubicBezTo>
                      <a:pt x="31025" y="30248"/>
                      <a:pt x="31175" y="30245"/>
                      <a:pt x="31326" y="30245"/>
                    </a:cubicBezTo>
                    <a:cubicBezTo>
                      <a:pt x="31534" y="30245"/>
                      <a:pt x="31742" y="30251"/>
                      <a:pt x="31950" y="30251"/>
                    </a:cubicBezTo>
                    <a:cubicBezTo>
                      <a:pt x="32228" y="30251"/>
                      <a:pt x="32506" y="30241"/>
                      <a:pt x="32784" y="30198"/>
                    </a:cubicBezTo>
                    <a:cubicBezTo>
                      <a:pt x="32805" y="30195"/>
                      <a:pt x="32825" y="30194"/>
                      <a:pt x="32845" y="30194"/>
                    </a:cubicBezTo>
                    <a:cubicBezTo>
                      <a:pt x="32993" y="30194"/>
                      <a:pt x="33100" y="30263"/>
                      <a:pt x="33082" y="30456"/>
                    </a:cubicBezTo>
                    <a:cubicBezTo>
                      <a:pt x="33062" y="30934"/>
                      <a:pt x="33162" y="31391"/>
                      <a:pt x="33142" y="31869"/>
                    </a:cubicBezTo>
                    <a:cubicBezTo>
                      <a:pt x="33122" y="32088"/>
                      <a:pt x="33201" y="32167"/>
                      <a:pt x="33440" y="32167"/>
                    </a:cubicBezTo>
                    <a:cubicBezTo>
                      <a:pt x="33898" y="32147"/>
                      <a:pt x="34375" y="32107"/>
                      <a:pt x="34833" y="32048"/>
                    </a:cubicBezTo>
                    <a:cubicBezTo>
                      <a:pt x="35290" y="32008"/>
                      <a:pt x="35768" y="31948"/>
                      <a:pt x="36225" y="31889"/>
                    </a:cubicBezTo>
                    <a:cubicBezTo>
                      <a:pt x="36364" y="31869"/>
                      <a:pt x="36444" y="31789"/>
                      <a:pt x="36424" y="31630"/>
                    </a:cubicBezTo>
                    <a:cubicBezTo>
                      <a:pt x="36344" y="31153"/>
                      <a:pt x="36285" y="30655"/>
                      <a:pt x="36185" y="30178"/>
                    </a:cubicBezTo>
                    <a:cubicBezTo>
                      <a:pt x="36145" y="29939"/>
                      <a:pt x="36245" y="29879"/>
                      <a:pt x="36424" y="29860"/>
                    </a:cubicBezTo>
                    <a:cubicBezTo>
                      <a:pt x="37080" y="29760"/>
                      <a:pt x="37717" y="29621"/>
                      <a:pt x="38373" y="29482"/>
                    </a:cubicBezTo>
                    <a:cubicBezTo>
                      <a:pt x="38632" y="29422"/>
                      <a:pt x="38911" y="29422"/>
                      <a:pt x="39109" y="29243"/>
                    </a:cubicBezTo>
                    <a:cubicBezTo>
                      <a:pt x="38911" y="28189"/>
                      <a:pt x="38592" y="27154"/>
                      <a:pt x="38334" y="26100"/>
                    </a:cubicBezTo>
                    <a:cubicBezTo>
                      <a:pt x="38194" y="25523"/>
                      <a:pt x="38055" y="24966"/>
                      <a:pt x="37896" y="24389"/>
                    </a:cubicBezTo>
                    <a:cubicBezTo>
                      <a:pt x="37856" y="24250"/>
                      <a:pt x="37896" y="24190"/>
                      <a:pt x="38015" y="24150"/>
                    </a:cubicBezTo>
                    <a:cubicBezTo>
                      <a:pt x="38712" y="23951"/>
                      <a:pt x="39388" y="23772"/>
                      <a:pt x="40044" y="23494"/>
                    </a:cubicBezTo>
                    <a:cubicBezTo>
                      <a:pt x="40073" y="23486"/>
                      <a:pt x="40099" y="23482"/>
                      <a:pt x="40122" y="23482"/>
                    </a:cubicBezTo>
                    <a:cubicBezTo>
                      <a:pt x="40208" y="23482"/>
                      <a:pt x="40252" y="23539"/>
                      <a:pt x="40283" y="23633"/>
                    </a:cubicBezTo>
                    <a:cubicBezTo>
                      <a:pt x="40820" y="25105"/>
                      <a:pt x="41377" y="26577"/>
                      <a:pt x="41934" y="28049"/>
                    </a:cubicBezTo>
                    <a:cubicBezTo>
                      <a:pt x="42034" y="28288"/>
                      <a:pt x="41954" y="28368"/>
                      <a:pt x="41715" y="28467"/>
                    </a:cubicBezTo>
                    <a:cubicBezTo>
                      <a:pt x="40860" y="28766"/>
                      <a:pt x="40005" y="29004"/>
                      <a:pt x="39129" y="29263"/>
                    </a:cubicBezTo>
                    <a:cubicBezTo>
                      <a:pt x="39229" y="29879"/>
                      <a:pt x="39428" y="30456"/>
                      <a:pt x="39587" y="31073"/>
                    </a:cubicBezTo>
                    <a:cubicBezTo>
                      <a:pt x="39608" y="31157"/>
                      <a:pt x="39651" y="31180"/>
                      <a:pt x="39702" y="31180"/>
                    </a:cubicBezTo>
                    <a:cubicBezTo>
                      <a:pt x="39747" y="31180"/>
                      <a:pt x="39799" y="31162"/>
                      <a:pt x="39846" y="31153"/>
                    </a:cubicBezTo>
                    <a:cubicBezTo>
                      <a:pt x="40780" y="30894"/>
                      <a:pt x="41676" y="30596"/>
                      <a:pt x="42591" y="30297"/>
                    </a:cubicBezTo>
                    <a:cubicBezTo>
                      <a:pt x="42750" y="30238"/>
                      <a:pt x="42770" y="30158"/>
                      <a:pt x="42710" y="29999"/>
                    </a:cubicBezTo>
                    <a:cubicBezTo>
                      <a:pt x="42511" y="29521"/>
                      <a:pt x="42352" y="29024"/>
                      <a:pt x="42153" y="28547"/>
                    </a:cubicBezTo>
                    <a:cubicBezTo>
                      <a:pt x="42093" y="28368"/>
                      <a:pt x="42153" y="28348"/>
                      <a:pt x="42292" y="28288"/>
                    </a:cubicBezTo>
                    <a:cubicBezTo>
                      <a:pt x="43108" y="27990"/>
                      <a:pt x="43924" y="27632"/>
                      <a:pt x="44719" y="27254"/>
                    </a:cubicBezTo>
                    <a:cubicBezTo>
                      <a:pt x="44757" y="27235"/>
                      <a:pt x="44790" y="27226"/>
                      <a:pt x="44818" y="27226"/>
                    </a:cubicBezTo>
                    <a:cubicBezTo>
                      <a:pt x="44877" y="27226"/>
                      <a:pt x="44917" y="27266"/>
                      <a:pt x="44958" y="27333"/>
                    </a:cubicBezTo>
                    <a:cubicBezTo>
                      <a:pt x="45177" y="27791"/>
                      <a:pt x="45396" y="28248"/>
                      <a:pt x="45614" y="28706"/>
                    </a:cubicBezTo>
                    <a:cubicBezTo>
                      <a:pt x="45668" y="28827"/>
                      <a:pt x="45722" y="28884"/>
                      <a:pt x="45806" y="28884"/>
                    </a:cubicBezTo>
                    <a:cubicBezTo>
                      <a:pt x="45847" y="28884"/>
                      <a:pt x="45894" y="28871"/>
                      <a:pt x="45953" y="28845"/>
                    </a:cubicBezTo>
                    <a:cubicBezTo>
                      <a:pt x="46828" y="28407"/>
                      <a:pt x="47643" y="27930"/>
                      <a:pt x="48479" y="27453"/>
                    </a:cubicBezTo>
                    <a:cubicBezTo>
                      <a:pt x="48618" y="27353"/>
                      <a:pt x="48598" y="27293"/>
                      <a:pt x="48519" y="27174"/>
                    </a:cubicBezTo>
                    <a:cubicBezTo>
                      <a:pt x="48260" y="26736"/>
                      <a:pt x="47982" y="26319"/>
                      <a:pt x="47723" y="25881"/>
                    </a:cubicBezTo>
                    <a:cubicBezTo>
                      <a:pt x="47643" y="25762"/>
                      <a:pt x="47564" y="25642"/>
                      <a:pt x="47763" y="25523"/>
                    </a:cubicBezTo>
                    <a:cubicBezTo>
                      <a:pt x="48499" y="25105"/>
                      <a:pt x="49195" y="24588"/>
                      <a:pt x="49871" y="24071"/>
                    </a:cubicBezTo>
                    <a:cubicBezTo>
                      <a:pt x="49929" y="24029"/>
                      <a:pt x="49981" y="24009"/>
                      <a:pt x="50028" y="24009"/>
                    </a:cubicBezTo>
                    <a:cubicBezTo>
                      <a:pt x="50094" y="24009"/>
                      <a:pt x="50152" y="24049"/>
                      <a:pt x="50210" y="24130"/>
                    </a:cubicBezTo>
                    <a:cubicBezTo>
                      <a:pt x="50508" y="24528"/>
                      <a:pt x="50826" y="24926"/>
                      <a:pt x="51125" y="25324"/>
                    </a:cubicBezTo>
                    <a:cubicBezTo>
                      <a:pt x="51173" y="25397"/>
                      <a:pt x="51229" y="25440"/>
                      <a:pt x="51293" y="25440"/>
                    </a:cubicBezTo>
                    <a:cubicBezTo>
                      <a:pt x="51333" y="25440"/>
                      <a:pt x="51377" y="25422"/>
                      <a:pt x="51423" y="25384"/>
                    </a:cubicBezTo>
                    <a:cubicBezTo>
                      <a:pt x="51523" y="25284"/>
                      <a:pt x="51642" y="25205"/>
                      <a:pt x="51761" y="25105"/>
                    </a:cubicBezTo>
                    <a:cubicBezTo>
                      <a:pt x="52398" y="24608"/>
                      <a:pt x="53014" y="24071"/>
                      <a:pt x="53591" y="23514"/>
                    </a:cubicBezTo>
                    <a:cubicBezTo>
                      <a:pt x="53691" y="23394"/>
                      <a:pt x="53750" y="23315"/>
                      <a:pt x="53611" y="23196"/>
                    </a:cubicBezTo>
                    <a:cubicBezTo>
                      <a:pt x="53253" y="22818"/>
                      <a:pt x="52915" y="22440"/>
                      <a:pt x="52557" y="22062"/>
                    </a:cubicBezTo>
                    <a:cubicBezTo>
                      <a:pt x="52504" y="21998"/>
                      <a:pt x="52445" y="21957"/>
                      <a:pt x="52380" y="21957"/>
                    </a:cubicBezTo>
                    <a:cubicBezTo>
                      <a:pt x="52324" y="21957"/>
                      <a:pt x="52264" y="21988"/>
                      <a:pt x="52199" y="22062"/>
                    </a:cubicBezTo>
                    <a:cubicBezTo>
                      <a:pt x="52040" y="22241"/>
                      <a:pt x="51841" y="22400"/>
                      <a:pt x="51662" y="22559"/>
                    </a:cubicBezTo>
                    <a:cubicBezTo>
                      <a:pt x="51184" y="22957"/>
                      <a:pt x="50727" y="23375"/>
                      <a:pt x="50229" y="23753"/>
                    </a:cubicBezTo>
                    <a:cubicBezTo>
                      <a:pt x="50170" y="23792"/>
                      <a:pt x="50125" y="23822"/>
                      <a:pt x="50083" y="23822"/>
                    </a:cubicBezTo>
                    <a:cubicBezTo>
                      <a:pt x="50041" y="23822"/>
                      <a:pt x="50001" y="23792"/>
                      <a:pt x="49951" y="23713"/>
                    </a:cubicBezTo>
                    <a:cubicBezTo>
                      <a:pt x="49513" y="23136"/>
                      <a:pt x="49076" y="22579"/>
                      <a:pt x="48638" y="22022"/>
                    </a:cubicBezTo>
                    <a:cubicBezTo>
                      <a:pt x="48101" y="21326"/>
                      <a:pt x="47564" y="20629"/>
                      <a:pt x="47007" y="19933"/>
                    </a:cubicBezTo>
                    <a:cubicBezTo>
                      <a:pt x="46888" y="19774"/>
                      <a:pt x="46927" y="19675"/>
                      <a:pt x="47067" y="19575"/>
                    </a:cubicBezTo>
                    <a:cubicBezTo>
                      <a:pt x="47604" y="19197"/>
                      <a:pt x="48081" y="18740"/>
                      <a:pt x="48578" y="18302"/>
                    </a:cubicBezTo>
                    <a:cubicBezTo>
                      <a:pt x="48659" y="18239"/>
                      <a:pt x="48719" y="18209"/>
                      <a:pt x="48772" y="18209"/>
                    </a:cubicBezTo>
                    <a:cubicBezTo>
                      <a:pt x="48837" y="18209"/>
                      <a:pt x="48891" y="18254"/>
                      <a:pt x="48956" y="18342"/>
                    </a:cubicBezTo>
                    <a:cubicBezTo>
                      <a:pt x="49374" y="18859"/>
                      <a:pt x="49871" y="19277"/>
                      <a:pt x="50309" y="19774"/>
                    </a:cubicBezTo>
                    <a:cubicBezTo>
                      <a:pt x="50926" y="20450"/>
                      <a:pt x="51582" y="21107"/>
                      <a:pt x="52199" y="21763"/>
                    </a:cubicBezTo>
                    <a:cubicBezTo>
                      <a:pt x="52263" y="21838"/>
                      <a:pt x="52315" y="21878"/>
                      <a:pt x="52372" y="21878"/>
                    </a:cubicBezTo>
                    <a:cubicBezTo>
                      <a:pt x="52421" y="21878"/>
                      <a:pt x="52472" y="21848"/>
                      <a:pt x="52537" y="21783"/>
                    </a:cubicBezTo>
                    <a:cubicBezTo>
                      <a:pt x="53154" y="21186"/>
                      <a:pt x="53770" y="20590"/>
                      <a:pt x="54327" y="19913"/>
                    </a:cubicBezTo>
                    <a:cubicBezTo>
                      <a:pt x="54397" y="19826"/>
                      <a:pt x="54456" y="19792"/>
                      <a:pt x="54511" y="19792"/>
                    </a:cubicBezTo>
                    <a:cubicBezTo>
                      <a:pt x="54582" y="19792"/>
                      <a:pt x="54647" y="19846"/>
                      <a:pt x="54725" y="19913"/>
                    </a:cubicBezTo>
                    <a:cubicBezTo>
                      <a:pt x="55063" y="20232"/>
                      <a:pt x="55441" y="20530"/>
                      <a:pt x="55780" y="20848"/>
                    </a:cubicBezTo>
                    <a:cubicBezTo>
                      <a:pt x="55852" y="20920"/>
                      <a:pt x="55914" y="20950"/>
                      <a:pt x="55970" y="20950"/>
                    </a:cubicBezTo>
                    <a:cubicBezTo>
                      <a:pt x="56055" y="20950"/>
                      <a:pt x="56126" y="20884"/>
                      <a:pt x="56197" y="20789"/>
                    </a:cubicBezTo>
                    <a:cubicBezTo>
                      <a:pt x="56774" y="20052"/>
                      <a:pt x="57371" y="19336"/>
                      <a:pt x="57888" y="18580"/>
                    </a:cubicBezTo>
                    <a:cubicBezTo>
                      <a:pt x="57988" y="18461"/>
                      <a:pt x="57988" y="18381"/>
                      <a:pt x="57848" y="18282"/>
                    </a:cubicBezTo>
                    <a:cubicBezTo>
                      <a:pt x="57411" y="18004"/>
                      <a:pt x="56993" y="17705"/>
                      <a:pt x="56555" y="17407"/>
                    </a:cubicBezTo>
                    <a:cubicBezTo>
                      <a:pt x="56456" y="17327"/>
                      <a:pt x="56376" y="17287"/>
                      <a:pt x="56476" y="17148"/>
                    </a:cubicBezTo>
                    <a:cubicBezTo>
                      <a:pt x="56754" y="16750"/>
                      <a:pt x="57033" y="16352"/>
                      <a:pt x="57271" y="15955"/>
                    </a:cubicBezTo>
                    <a:cubicBezTo>
                      <a:pt x="57530" y="15537"/>
                      <a:pt x="57789" y="15119"/>
                      <a:pt x="57988" y="14681"/>
                    </a:cubicBezTo>
                    <a:cubicBezTo>
                      <a:pt x="57212" y="14244"/>
                      <a:pt x="56436" y="13806"/>
                      <a:pt x="55660" y="13369"/>
                    </a:cubicBezTo>
                    <a:cubicBezTo>
                      <a:pt x="54984" y="12991"/>
                      <a:pt x="54288" y="12593"/>
                      <a:pt x="53611" y="12215"/>
                    </a:cubicBezTo>
                    <a:cubicBezTo>
                      <a:pt x="53472" y="12135"/>
                      <a:pt x="53432" y="12095"/>
                      <a:pt x="53512" y="11936"/>
                    </a:cubicBezTo>
                    <a:cubicBezTo>
                      <a:pt x="53830" y="11339"/>
                      <a:pt x="54148" y="10743"/>
                      <a:pt x="54407" y="10146"/>
                    </a:cubicBezTo>
                    <a:cubicBezTo>
                      <a:pt x="54526" y="9848"/>
                      <a:pt x="54526" y="9828"/>
                      <a:pt x="54228" y="9708"/>
                    </a:cubicBezTo>
                    <a:cubicBezTo>
                      <a:pt x="53790" y="9529"/>
                      <a:pt x="53353" y="9330"/>
                      <a:pt x="52915" y="9131"/>
                    </a:cubicBezTo>
                    <a:cubicBezTo>
                      <a:pt x="52796" y="9092"/>
                      <a:pt x="52736" y="9032"/>
                      <a:pt x="52796" y="8893"/>
                    </a:cubicBezTo>
                    <a:cubicBezTo>
                      <a:pt x="53054" y="8296"/>
                      <a:pt x="53273" y="7699"/>
                      <a:pt x="53472" y="7063"/>
                    </a:cubicBezTo>
                    <a:cubicBezTo>
                      <a:pt x="53497" y="6987"/>
                      <a:pt x="53530" y="6959"/>
                      <a:pt x="53582" y="6959"/>
                    </a:cubicBezTo>
                    <a:cubicBezTo>
                      <a:pt x="53611" y="6959"/>
                      <a:pt x="53647" y="6968"/>
                      <a:pt x="53691" y="6983"/>
                    </a:cubicBezTo>
                    <a:cubicBezTo>
                      <a:pt x="54168" y="7122"/>
                      <a:pt x="54666" y="7281"/>
                      <a:pt x="55143" y="7421"/>
                    </a:cubicBezTo>
                    <a:cubicBezTo>
                      <a:pt x="55322" y="7480"/>
                      <a:pt x="55322" y="7560"/>
                      <a:pt x="55282" y="7719"/>
                    </a:cubicBezTo>
                    <a:cubicBezTo>
                      <a:pt x="55083" y="8356"/>
                      <a:pt x="54825" y="8992"/>
                      <a:pt x="54566" y="9629"/>
                    </a:cubicBezTo>
                    <a:cubicBezTo>
                      <a:pt x="54487" y="9828"/>
                      <a:pt x="54546" y="9907"/>
                      <a:pt x="54725" y="9987"/>
                    </a:cubicBezTo>
                    <a:cubicBezTo>
                      <a:pt x="56038" y="10544"/>
                      <a:pt x="57351" y="11101"/>
                      <a:pt x="58644" y="11658"/>
                    </a:cubicBezTo>
                    <a:cubicBezTo>
                      <a:pt x="58863" y="11757"/>
                      <a:pt x="59141" y="11777"/>
                      <a:pt x="59241" y="11956"/>
                    </a:cubicBezTo>
                    <a:cubicBezTo>
                      <a:pt x="59340" y="12155"/>
                      <a:pt x="59102" y="12354"/>
                      <a:pt x="59022" y="12553"/>
                    </a:cubicBezTo>
                    <a:cubicBezTo>
                      <a:pt x="58744" y="13209"/>
                      <a:pt x="58425" y="13846"/>
                      <a:pt x="58067" y="14463"/>
                    </a:cubicBezTo>
                    <a:cubicBezTo>
                      <a:pt x="58027" y="14522"/>
                      <a:pt x="57988" y="14582"/>
                      <a:pt x="57988" y="14662"/>
                    </a:cubicBezTo>
                    <a:cubicBezTo>
                      <a:pt x="58008" y="14701"/>
                      <a:pt x="58027" y="14741"/>
                      <a:pt x="58067" y="14741"/>
                    </a:cubicBezTo>
                    <a:cubicBezTo>
                      <a:pt x="58565" y="15040"/>
                      <a:pt x="59062" y="15318"/>
                      <a:pt x="59579" y="15597"/>
                    </a:cubicBezTo>
                    <a:cubicBezTo>
                      <a:pt x="59616" y="15619"/>
                      <a:pt x="59648" y="15630"/>
                      <a:pt x="59676" y="15630"/>
                    </a:cubicBezTo>
                    <a:cubicBezTo>
                      <a:pt x="59723" y="15630"/>
                      <a:pt x="59761" y="15599"/>
                      <a:pt x="59798" y="15537"/>
                    </a:cubicBezTo>
                    <a:cubicBezTo>
                      <a:pt x="60275" y="14662"/>
                      <a:pt x="60713" y="13766"/>
                      <a:pt x="61111" y="12851"/>
                    </a:cubicBezTo>
                    <a:cubicBezTo>
                      <a:pt x="61170" y="12712"/>
                      <a:pt x="61091" y="12652"/>
                      <a:pt x="60972" y="12613"/>
                    </a:cubicBezTo>
                    <a:cubicBezTo>
                      <a:pt x="60514" y="12414"/>
                      <a:pt x="60056" y="12195"/>
                      <a:pt x="59579" y="12016"/>
                    </a:cubicBezTo>
                    <a:cubicBezTo>
                      <a:pt x="59400" y="11936"/>
                      <a:pt x="59380" y="11857"/>
                      <a:pt x="59460" y="11698"/>
                    </a:cubicBezTo>
                    <a:cubicBezTo>
                      <a:pt x="59798" y="10902"/>
                      <a:pt x="60076" y="10086"/>
                      <a:pt x="60355" y="9271"/>
                    </a:cubicBezTo>
                    <a:cubicBezTo>
                      <a:pt x="60382" y="9149"/>
                      <a:pt x="60427" y="9110"/>
                      <a:pt x="60504" y="9110"/>
                    </a:cubicBezTo>
                    <a:cubicBezTo>
                      <a:pt x="60540" y="9110"/>
                      <a:pt x="60582" y="9119"/>
                      <a:pt x="60633" y="9131"/>
                    </a:cubicBezTo>
                    <a:cubicBezTo>
                      <a:pt x="61111" y="9291"/>
                      <a:pt x="61608" y="9450"/>
                      <a:pt x="62086" y="9609"/>
                    </a:cubicBezTo>
                    <a:cubicBezTo>
                      <a:pt x="62132" y="9626"/>
                      <a:pt x="62172" y="9635"/>
                      <a:pt x="62205" y="9635"/>
                    </a:cubicBezTo>
                    <a:cubicBezTo>
                      <a:pt x="62288" y="9635"/>
                      <a:pt x="62336" y="9582"/>
                      <a:pt x="62364" y="9470"/>
                    </a:cubicBezTo>
                    <a:cubicBezTo>
                      <a:pt x="62583" y="8654"/>
                      <a:pt x="62841" y="7838"/>
                      <a:pt x="63001" y="7023"/>
                    </a:cubicBezTo>
                    <a:cubicBezTo>
                      <a:pt x="63120" y="6466"/>
                      <a:pt x="63120" y="6446"/>
                      <a:pt x="62583" y="6346"/>
                    </a:cubicBezTo>
                    <a:cubicBezTo>
                      <a:pt x="62105" y="6267"/>
                      <a:pt x="61648" y="6108"/>
                      <a:pt x="61170" y="6088"/>
                    </a:cubicBezTo>
                    <a:cubicBezTo>
                      <a:pt x="61011" y="6506"/>
                      <a:pt x="60972" y="6963"/>
                      <a:pt x="60852" y="7401"/>
                    </a:cubicBezTo>
                    <a:cubicBezTo>
                      <a:pt x="60713" y="7858"/>
                      <a:pt x="60594" y="8336"/>
                      <a:pt x="60474" y="8793"/>
                    </a:cubicBezTo>
                    <a:cubicBezTo>
                      <a:pt x="60428" y="8917"/>
                      <a:pt x="60382" y="8992"/>
                      <a:pt x="60280" y="8992"/>
                    </a:cubicBezTo>
                    <a:cubicBezTo>
                      <a:pt x="60250" y="8992"/>
                      <a:pt x="60216" y="8986"/>
                      <a:pt x="60176" y="8972"/>
                    </a:cubicBezTo>
                    <a:cubicBezTo>
                      <a:pt x="59519" y="8753"/>
                      <a:pt x="58883" y="8554"/>
                      <a:pt x="58226" y="8336"/>
                    </a:cubicBezTo>
                    <a:cubicBezTo>
                      <a:pt x="57371" y="8077"/>
                      <a:pt x="56516" y="7818"/>
                      <a:pt x="55660" y="7540"/>
                    </a:cubicBezTo>
                    <a:cubicBezTo>
                      <a:pt x="55481" y="7500"/>
                      <a:pt x="55421" y="7421"/>
                      <a:pt x="55481" y="7222"/>
                    </a:cubicBezTo>
                    <a:cubicBezTo>
                      <a:pt x="55700" y="6605"/>
                      <a:pt x="55839" y="5949"/>
                      <a:pt x="55978" y="5312"/>
                    </a:cubicBezTo>
                    <a:cubicBezTo>
                      <a:pt x="56009" y="5173"/>
                      <a:pt x="56053" y="5093"/>
                      <a:pt x="56173" y="5093"/>
                    </a:cubicBezTo>
                    <a:cubicBezTo>
                      <a:pt x="56208" y="5093"/>
                      <a:pt x="56248" y="5100"/>
                      <a:pt x="56297" y="5113"/>
                    </a:cubicBezTo>
                    <a:cubicBezTo>
                      <a:pt x="57868" y="5451"/>
                      <a:pt x="59440" y="5750"/>
                      <a:pt x="61011" y="6068"/>
                    </a:cubicBezTo>
                    <a:cubicBezTo>
                      <a:pt x="61041" y="6078"/>
                      <a:pt x="61066" y="6083"/>
                      <a:pt x="61091" y="6083"/>
                    </a:cubicBezTo>
                    <a:cubicBezTo>
                      <a:pt x="61116" y="6083"/>
                      <a:pt x="61141" y="6078"/>
                      <a:pt x="61170" y="6068"/>
                    </a:cubicBezTo>
                    <a:cubicBezTo>
                      <a:pt x="61290" y="5889"/>
                      <a:pt x="61290" y="5650"/>
                      <a:pt x="61330" y="5431"/>
                    </a:cubicBezTo>
                    <a:cubicBezTo>
                      <a:pt x="61449" y="4656"/>
                      <a:pt x="61588" y="3860"/>
                      <a:pt x="61668" y="3064"/>
                    </a:cubicBezTo>
                    <a:cubicBezTo>
                      <a:pt x="61648" y="3064"/>
                      <a:pt x="61628" y="3044"/>
                      <a:pt x="61628" y="3024"/>
                    </a:cubicBezTo>
                    <a:cubicBezTo>
                      <a:pt x="61031" y="2985"/>
                      <a:pt x="60434" y="2925"/>
                      <a:pt x="59838" y="2865"/>
                    </a:cubicBezTo>
                    <a:cubicBezTo>
                      <a:pt x="59261" y="2825"/>
                      <a:pt x="58684" y="2746"/>
                      <a:pt x="58107" y="2686"/>
                    </a:cubicBezTo>
                    <a:cubicBezTo>
                      <a:pt x="57630" y="2626"/>
                      <a:pt x="57132" y="2587"/>
                      <a:pt x="56635" y="2527"/>
                    </a:cubicBezTo>
                    <a:cubicBezTo>
                      <a:pt x="56555" y="2527"/>
                      <a:pt x="56476" y="2547"/>
                      <a:pt x="56396" y="2547"/>
                    </a:cubicBezTo>
                    <a:cubicBezTo>
                      <a:pt x="56277" y="3283"/>
                      <a:pt x="56197" y="4019"/>
                      <a:pt x="56058" y="4735"/>
                    </a:cubicBezTo>
                    <a:cubicBezTo>
                      <a:pt x="56026" y="4895"/>
                      <a:pt x="55994" y="4991"/>
                      <a:pt x="55858" y="4991"/>
                    </a:cubicBezTo>
                    <a:cubicBezTo>
                      <a:pt x="55825" y="4991"/>
                      <a:pt x="55786" y="4985"/>
                      <a:pt x="55740" y="4974"/>
                    </a:cubicBezTo>
                    <a:cubicBezTo>
                      <a:pt x="55282" y="4854"/>
                      <a:pt x="54825" y="4775"/>
                      <a:pt x="54367" y="4695"/>
                    </a:cubicBezTo>
                    <a:cubicBezTo>
                      <a:pt x="54188" y="4656"/>
                      <a:pt x="54128" y="4596"/>
                      <a:pt x="54168" y="4397"/>
                    </a:cubicBezTo>
                    <a:cubicBezTo>
                      <a:pt x="54268" y="3780"/>
                      <a:pt x="54367" y="3183"/>
                      <a:pt x="54447" y="2567"/>
                    </a:cubicBezTo>
                    <a:cubicBezTo>
                      <a:pt x="54467" y="2447"/>
                      <a:pt x="54487" y="2408"/>
                      <a:pt x="54626" y="2408"/>
                    </a:cubicBezTo>
                    <a:cubicBezTo>
                      <a:pt x="55123" y="2428"/>
                      <a:pt x="55601" y="2487"/>
                      <a:pt x="56078" y="2547"/>
                    </a:cubicBezTo>
                    <a:cubicBezTo>
                      <a:pt x="56128" y="2557"/>
                      <a:pt x="56177" y="2562"/>
                      <a:pt x="56227" y="2562"/>
                    </a:cubicBezTo>
                    <a:cubicBezTo>
                      <a:pt x="56277" y="2562"/>
                      <a:pt x="56327" y="2557"/>
                      <a:pt x="56376" y="2547"/>
                    </a:cubicBezTo>
                    <a:cubicBezTo>
                      <a:pt x="56535" y="2248"/>
                      <a:pt x="56456" y="1930"/>
                      <a:pt x="56496" y="1612"/>
                    </a:cubicBezTo>
                    <a:cubicBezTo>
                      <a:pt x="56555" y="1095"/>
                      <a:pt x="56535" y="578"/>
                      <a:pt x="56555" y="40"/>
                    </a:cubicBezTo>
                    <a:lnTo>
                      <a:pt x="56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6"/>
              <p:cNvSpPr/>
              <p:nvPr/>
            </p:nvSpPr>
            <p:spPr>
              <a:xfrm>
                <a:off x="3921475" y="3851300"/>
                <a:ext cx="98500" cy="135800"/>
              </a:xfrm>
              <a:custGeom>
                <a:avLst/>
                <a:gdLst/>
                <a:ahLst/>
                <a:cxnLst/>
                <a:rect l="l" t="t" r="r" b="b"/>
                <a:pathLst>
                  <a:path w="3940" h="5432" extrusionOk="0">
                    <a:moveTo>
                      <a:pt x="1711" y="0"/>
                    </a:moveTo>
                    <a:cubicBezTo>
                      <a:pt x="1154" y="279"/>
                      <a:pt x="597" y="518"/>
                      <a:pt x="1" y="736"/>
                    </a:cubicBezTo>
                    <a:cubicBezTo>
                      <a:pt x="399" y="1811"/>
                      <a:pt x="776" y="2865"/>
                      <a:pt x="1174" y="3919"/>
                    </a:cubicBezTo>
                    <a:cubicBezTo>
                      <a:pt x="1373" y="4436"/>
                      <a:pt x="1572" y="4934"/>
                      <a:pt x="1771" y="5431"/>
                    </a:cubicBezTo>
                    <a:cubicBezTo>
                      <a:pt x="2467" y="5232"/>
                      <a:pt x="3104" y="4894"/>
                      <a:pt x="3760" y="4616"/>
                    </a:cubicBezTo>
                    <a:cubicBezTo>
                      <a:pt x="3939" y="4536"/>
                      <a:pt x="3900" y="4397"/>
                      <a:pt x="3820" y="4257"/>
                    </a:cubicBezTo>
                    <a:cubicBezTo>
                      <a:pt x="3561" y="3740"/>
                      <a:pt x="3303" y="3223"/>
                      <a:pt x="3064" y="2706"/>
                    </a:cubicBezTo>
                    <a:cubicBezTo>
                      <a:pt x="2607" y="1811"/>
                      <a:pt x="2169" y="896"/>
                      <a:pt x="1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6"/>
              <p:cNvSpPr/>
              <p:nvPr/>
            </p:nvSpPr>
            <p:spPr>
              <a:xfrm>
                <a:off x="2995975" y="2642325"/>
                <a:ext cx="1539225" cy="805900"/>
              </a:xfrm>
              <a:custGeom>
                <a:avLst/>
                <a:gdLst/>
                <a:ahLst/>
                <a:cxnLst/>
                <a:rect l="l" t="t" r="r" b="b"/>
                <a:pathLst>
                  <a:path w="61569" h="32236" extrusionOk="0">
                    <a:moveTo>
                      <a:pt x="30886" y="1998"/>
                    </a:moveTo>
                    <a:cubicBezTo>
                      <a:pt x="31001" y="1998"/>
                      <a:pt x="31117" y="2001"/>
                      <a:pt x="31232" y="2009"/>
                    </a:cubicBezTo>
                    <a:cubicBezTo>
                      <a:pt x="31488" y="2009"/>
                      <a:pt x="31729" y="2053"/>
                      <a:pt x="31980" y="2053"/>
                    </a:cubicBezTo>
                    <a:cubicBezTo>
                      <a:pt x="32022" y="2053"/>
                      <a:pt x="32065" y="2052"/>
                      <a:pt x="32107" y="2049"/>
                    </a:cubicBezTo>
                    <a:cubicBezTo>
                      <a:pt x="32227" y="2049"/>
                      <a:pt x="32266" y="2109"/>
                      <a:pt x="32266" y="2228"/>
                    </a:cubicBezTo>
                    <a:cubicBezTo>
                      <a:pt x="32286" y="2825"/>
                      <a:pt x="32207" y="3422"/>
                      <a:pt x="32187" y="4019"/>
                    </a:cubicBezTo>
                    <a:cubicBezTo>
                      <a:pt x="32167" y="4078"/>
                      <a:pt x="32167" y="4158"/>
                      <a:pt x="32167" y="4217"/>
                    </a:cubicBezTo>
                    <a:cubicBezTo>
                      <a:pt x="32127" y="5152"/>
                      <a:pt x="32087" y="6107"/>
                      <a:pt x="32067" y="7042"/>
                    </a:cubicBezTo>
                    <a:cubicBezTo>
                      <a:pt x="32050" y="7200"/>
                      <a:pt x="31986" y="7265"/>
                      <a:pt x="31863" y="7265"/>
                    </a:cubicBezTo>
                    <a:cubicBezTo>
                      <a:pt x="31846" y="7265"/>
                      <a:pt x="31828" y="7263"/>
                      <a:pt x="31809" y="7261"/>
                    </a:cubicBezTo>
                    <a:cubicBezTo>
                      <a:pt x="31582" y="7225"/>
                      <a:pt x="31348" y="7218"/>
                      <a:pt x="31116" y="7218"/>
                    </a:cubicBezTo>
                    <a:cubicBezTo>
                      <a:pt x="30961" y="7218"/>
                      <a:pt x="30806" y="7221"/>
                      <a:pt x="30655" y="7221"/>
                    </a:cubicBezTo>
                    <a:cubicBezTo>
                      <a:pt x="30602" y="7218"/>
                      <a:pt x="30550" y="7217"/>
                      <a:pt x="30498" y="7217"/>
                    </a:cubicBezTo>
                    <a:cubicBezTo>
                      <a:pt x="30177" y="7217"/>
                      <a:pt x="29869" y="7264"/>
                      <a:pt x="29561" y="7281"/>
                    </a:cubicBezTo>
                    <a:cubicBezTo>
                      <a:pt x="29501" y="6187"/>
                      <a:pt x="29481" y="5073"/>
                      <a:pt x="29402" y="3979"/>
                    </a:cubicBezTo>
                    <a:cubicBezTo>
                      <a:pt x="29382" y="3422"/>
                      <a:pt x="29342" y="2845"/>
                      <a:pt x="29322" y="2268"/>
                    </a:cubicBezTo>
                    <a:cubicBezTo>
                      <a:pt x="29302" y="2129"/>
                      <a:pt x="29342" y="2049"/>
                      <a:pt x="29521" y="2049"/>
                    </a:cubicBezTo>
                    <a:cubicBezTo>
                      <a:pt x="29967" y="2049"/>
                      <a:pt x="30425" y="1998"/>
                      <a:pt x="30886" y="1998"/>
                    </a:cubicBezTo>
                    <a:close/>
                    <a:moveTo>
                      <a:pt x="20244" y="3918"/>
                    </a:moveTo>
                    <a:cubicBezTo>
                      <a:pt x="20321" y="3918"/>
                      <a:pt x="20340" y="3983"/>
                      <a:pt x="20370" y="4058"/>
                    </a:cubicBezTo>
                    <a:cubicBezTo>
                      <a:pt x="20729" y="5033"/>
                      <a:pt x="21087" y="6008"/>
                      <a:pt x="21445" y="6963"/>
                    </a:cubicBezTo>
                    <a:cubicBezTo>
                      <a:pt x="21644" y="7500"/>
                      <a:pt x="21823" y="8037"/>
                      <a:pt x="22041" y="8574"/>
                    </a:cubicBezTo>
                    <a:cubicBezTo>
                      <a:pt x="22081" y="8673"/>
                      <a:pt x="22121" y="8753"/>
                      <a:pt x="21962" y="8813"/>
                    </a:cubicBezTo>
                    <a:cubicBezTo>
                      <a:pt x="21286" y="9091"/>
                      <a:pt x="20609" y="9370"/>
                      <a:pt x="19953" y="9688"/>
                    </a:cubicBezTo>
                    <a:cubicBezTo>
                      <a:pt x="19933" y="9708"/>
                      <a:pt x="19893" y="9708"/>
                      <a:pt x="19873" y="9728"/>
                    </a:cubicBezTo>
                    <a:cubicBezTo>
                      <a:pt x="19813" y="9728"/>
                      <a:pt x="19774" y="9688"/>
                      <a:pt x="19754" y="9628"/>
                    </a:cubicBezTo>
                    <a:cubicBezTo>
                      <a:pt x="19316" y="8733"/>
                      <a:pt x="18859" y="7838"/>
                      <a:pt x="18421" y="6923"/>
                    </a:cubicBezTo>
                    <a:cubicBezTo>
                      <a:pt x="18162" y="6386"/>
                      <a:pt x="17904" y="5849"/>
                      <a:pt x="17625" y="5312"/>
                    </a:cubicBezTo>
                    <a:cubicBezTo>
                      <a:pt x="17546" y="5133"/>
                      <a:pt x="17566" y="5053"/>
                      <a:pt x="17745" y="4973"/>
                    </a:cubicBezTo>
                    <a:cubicBezTo>
                      <a:pt x="18540" y="4595"/>
                      <a:pt x="19336" y="4237"/>
                      <a:pt x="20152" y="3939"/>
                    </a:cubicBezTo>
                    <a:cubicBezTo>
                      <a:pt x="20190" y="3925"/>
                      <a:pt x="20220" y="3918"/>
                      <a:pt x="20244" y="3918"/>
                    </a:cubicBezTo>
                    <a:close/>
                    <a:moveTo>
                      <a:pt x="46864" y="6670"/>
                    </a:moveTo>
                    <a:cubicBezTo>
                      <a:pt x="46922" y="6670"/>
                      <a:pt x="46986" y="6695"/>
                      <a:pt x="47066" y="6744"/>
                    </a:cubicBezTo>
                    <a:cubicBezTo>
                      <a:pt x="47743" y="7201"/>
                      <a:pt x="48419" y="7679"/>
                      <a:pt x="49076" y="8156"/>
                    </a:cubicBezTo>
                    <a:cubicBezTo>
                      <a:pt x="49215" y="8256"/>
                      <a:pt x="49255" y="8355"/>
                      <a:pt x="49115" y="8494"/>
                    </a:cubicBezTo>
                    <a:cubicBezTo>
                      <a:pt x="48399" y="9429"/>
                      <a:pt x="47683" y="10384"/>
                      <a:pt x="46947" y="11319"/>
                    </a:cubicBezTo>
                    <a:cubicBezTo>
                      <a:pt x="46708" y="11637"/>
                      <a:pt x="46450" y="11956"/>
                      <a:pt x="46191" y="12294"/>
                    </a:cubicBezTo>
                    <a:cubicBezTo>
                      <a:pt x="46171" y="12334"/>
                      <a:pt x="46132" y="12393"/>
                      <a:pt x="46052" y="12393"/>
                    </a:cubicBezTo>
                    <a:cubicBezTo>
                      <a:pt x="46032" y="12373"/>
                      <a:pt x="45992" y="12354"/>
                      <a:pt x="45952" y="12334"/>
                    </a:cubicBezTo>
                    <a:cubicBezTo>
                      <a:pt x="45395" y="11896"/>
                      <a:pt x="44819" y="11478"/>
                      <a:pt x="44202" y="11120"/>
                    </a:cubicBezTo>
                    <a:cubicBezTo>
                      <a:pt x="44023" y="11021"/>
                      <a:pt x="44122" y="10921"/>
                      <a:pt x="44182" y="10802"/>
                    </a:cubicBezTo>
                    <a:cubicBezTo>
                      <a:pt x="44540" y="10245"/>
                      <a:pt x="44898" y="9688"/>
                      <a:pt x="45236" y="9111"/>
                    </a:cubicBezTo>
                    <a:cubicBezTo>
                      <a:pt x="45714" y="8355"/>
                      <a:pt x="46191" y="7619"/>
                      <a:pt x="46629" y="6843"/>
                    </a:cubicBezTo>
                    <a:cubicBezTo>
                      <a:pt x="46712" y="6725"/>
                      <a:pt x="46780" y="6670"/>
                      <a:pt x="46864" y="6670"/>
                    </a:cubicBezTo>
                    <a:close/>
                    <a:moveTo>
                      <a:pt x="19753" y="9856"/>
                    </a:moveTo>
                    <a:cubicBezTo>
                      <a:pt x="19799" y="9856"/>
                      <a:pt x="19839" y="9879"/>
                      <a:pt x="19873" y="9947"/>
                    </a:cubicBezTo>
                    <a:cubicBezTo>
                      <a:pt x="20112" y="10444"/>
                      <a:pt x="20351" y="10941"/>
                      <a:pt x="20589" y="11439"/>
                    </a:cubicBezTo>
                    <a:cubicBezTo>
                      <a:pt x="20609" y="11458"/>
                      <a:pt x="20609" y="11458"/>
                      <a:pt x="20609" y="11478"/>
                    </a:cubicBezTo>
                    <a:cubicBezTo>
                      <a:pt x="20609" y="11558"/>
                      <a:pt x="20569" y="11578"/>
                      <a:pt x="20530" y="11598"/>
                    </a:cubicBezTo>
                    <a:cubicBezTo>
                      <a:pt x="19913" y="11916"/>
                      <a:pt x="19316" y="12234"/>
                      <a:pt x="18739" y="12592"/>
                    </a:cubicBezTo>
                    <a:cubicBezTo>
                      <a:pt x="18712" y="12613"/>
                      <a:pt x="18689" y="12622"/>
                      <a:pt x="18669" y="12622"/>
                    </a:cubicBezTo>
                    <a:cubicBezTo>
                      <a:pt x="18632" y="12622"/>
                      <a:pt x="18606" y="12591"/>
                      <a:pt x="18580" y="12552"/>
                    </a:cubicBezTo>
                    <a:cubicBezTo>
                      <a:pt x="18282" y="12075"/>
                      <a:pt x="18003" y="11598"/>
                      <a:pt x="17705" y="11120"/>
                    </a:cubicBezTo>
                    <a:cubicBezTo>
                      <a:pt x="17625" y="11001"/>
                      <a:pt x="17725" y="10961"/>
                      <a:pt x="17784" y="10941"/>
                    </a:cubicBezTo>
                    <a:cubicBezTo>
                      <a:pt x="18202" y="10683"/>
                      <a:pt x="18640" y="10444"/>
                      <a:pt x="19058" y="10205"/>
                    </a:cubicBezTo>
                    <a:cubicBezTo>
                      <a:pt x="19257" y="10106"/>
                      <a:pt x="19436" y="10006"/>
                      <a:pt x="19634" y="9887"/>
                    </a:cubicBezTo>
                    <a:cubicBezTo>
                      <a:pt x="19678" y="9870"/>
                      <a:pt x="19717" y="9856"/>
                      <a:pt x="19753" y="9856"/>
                    </a:cubicBezTo>
                    <a:close/>
                    <a:moveTo>
                      <a:pt x="46112" y="12565"/>
                    </a:moveTo>
                    <a:cubicBezTo>
                      <a:pt x="46155" y="12565"/>
                      <a:pt x="46204" y="12595"/>
                      <a:pt x="46271" y="12652"/>
                    </a:cubicBezTo>
                    <a:cubicBezTo>
                      <a:pt x="46788" y="13070"/>
                      <a:pt x="47305" y="13487"/>
                      <a:pt x="47783" y="13945"/>
                    </a:cubicBezTo>
                    <a:cubicBezTo>
                      <a:pt x="47822" y="14005"/>
                      <a:pt x="47882" y="14064"/>
                      <a:pt x="47922" y="14124"/>
                    </a:cubicBezTo>
                    <a:cubicBezTo>
                      <a:pt x="47882" y="14204"/>
                      <a:pt x="47862" y="14263"/>
                      <a:pt x="47803" y="14303"/>
                    </a:cubicBezTo>
                    <a:cubicBezTo>
                      <a:pt x="47444" y="14661"/>
                      <a:pt x="47106" y="15019"/>
                      <a:pt x="46788" y="15377"/>
                    </a:cubicBezTo>
                    <a:cubicBezTo>
                      <a:pt x="46746" y="15430"/>
                      <a:pt x="46704" y="15455"/>
                      <a:pt x="46662" y="15455"/>
                    </a:cubicBezTo>
                    <a:cubicBezTo>
                      <a:pt x="46624" y="15455"/>
                      <a:pt x="46587" y="15435"/>
                      <a:pt x="46549" y="15397"/>
                    </a:cubicBezTo>
                    <a:cubicBezTo>
                      <a:pt x="46052" y="14960"/>
                      <a:pt x="45555" y="14502"/>
                      <a:pt x="45018" y="14104"/>
                    </a:cubicBezTo>
                    <a:cubicBezTo>
                      <a:pt x="44898" y="14025"/>
                      <a:pt x="44978" y="13945"/>
                      <a:pt x="45018" y="13865"/>
                    </a:cubicBezTo>
                    <a:cubicBezTo>
                      <a:pt x="45336" y="13468"/>
                      <a:pt x="45654" y="13070"/>
                      <a:pt x="45972" y="12672"/>
                    </a:cubicBezTo>
                    <a:cubicBezTo>
                      <a:pt x="46024" y="12600"/>
                      <a:pt x="46065" y="12565"/>
                      <a:pt x="46112" y="12565"/>
                    </a:cubicBezTo>
                    <a:close/>
                    <a:moveTo>
                      <a:pt x="51633" y="10390"/>
                    </a:moveTo>
                    <a:cubicBezTo>
                      <a:pt x="51669" y="10390"/>
                      <a:pt x="51709" y="10412"/>
                      <a:pt x="51761" y="10464"/>
                    </a:cubicBezTo>
                    <a:cubicBezTo>
                      <a:pt x="52378" y="11100"/>
                      <a:pt x="53034" y="11697"/>
                      <a:pt x="53571" y="12373"/>
                    </a:cubicBezTo>
                    <a:cubicBezTo>
                      <a:pt x="53671" y="12493"/>
                      <a:pt x="53651" y="12552"/>
                      <a:pt x="53551" y="12652"/>
                    </a:cubicBezTo>
                    <a:cubicBezTo>
                      <a:pt x="52736" y="13328"/>
                      <a:pt x="51940" y="14025"/>
                      <a:pt x="51125" y="14721"/>
                    </a:cubicBezTo>
                    <a:cubicBezTo>
                      <a:pt x="50707" y="15079"/>
                      <a:pt x="50289" y="15437"/>
                      <a:pt x="49891" y="15795"/>
                    </a:cubicBezTo>
                    <a:cubicBezTo>
                      <a:pt x="49851" y="15835"/>
                      <a:pt x="49812" y="15875"/>
                      <a:pt x="49752" y="15894"/>
                    </a:cubicBezTo>
                    <a:cubicBezTo>
                      <a:pt x="49712" y="15875"/>
                      <a:pt x="49672" y="15855"/>
                      <a:pt x="49653" y="15815"/>
                    </a:cubicBezTo>
                    <a:cubicBezTo>
                      <a:pt x="49195" y="15238"/>
                      <a:pt x="48678" y="14741"/>
                      <a:pt x="48141" y="14223"/>
                    </a:cubicBezTo>
                    <a:cubicBezTo>
                      <a:pt x="48041" y="14104"/>
                      <a:pt x="48081" y="14064"/>
                      <a:pt x="48161" y="13965"/>
                    </a:cubicBezTo>
                    <a:cubicBezTo>
                      <a:pt x="48439" y="13686"/>
                      <a:pt x="48737" y="13388"/>
                      <a:pt x="49016" y="13070"/>
                    </a:cubicBezTo>
                    <a:cubicBezTo>
                      <a:pt x="49573" y="12473"/>
                      <a:pt x="50150" y="11896"/>
                      <a:pt x="50727" y="11299"/>
                    </a:cubicBezTo>
                    <a:cubicBezTo>
                      <a:pt x="50985" y="11041"/>
                      <a:pt x="51244" y="10762"/>
                      <a:pt x="51503" y="10484"/>
                    </a:cubicBezTo>
                    <a:cubicBezTo>
                      <a:pt x="51548" y="10427"/>
                      <a:pt x="51586" y="10390"/>
                      <a:pt x="51633" y="10390"/>
                    </a:cubicBezTo>
                    <a:close/>
                    <a:moveTo>
                      <a:pt x="9020" y="20163"/>
                    </a:moveTo>
                    <a:cubicBezTo>
                      <a:pt x="9043" y="20163"/>
                      <a:pt x="9071" y="20171"/>
                      <a:pt x="9111" y="20191"/>
                    </a:cubicBezTo>
                    <a:cubicBezTo>
                      <a:pt x="9569" y="20450"/>
                      <a:pt x="10046" y="20709"/>
                      <a:pt x="10524" y="20967"/>
                    </a:cubicBezTo>
                    <a:cubicBezTo>
                      <a:pt x="10583" y="20987"/>
                      <a:pt x="10623" y="21027"/>
                      <a:pt x="10623" y="21106"/>
                    </a:cubicBezTo>
                    <a:cubicBezTo>
                      <a:pt x="10603" y="21146"/>
                      <a:pt x="10583" y="21206"/>
                      <a:pt x="10563" y="21266"/>
                    </a:cubicBezTo>
                    <a:cubicBezTo>
                      <a:pt x="10225" y="21783"/>
                      <a:pt x="10006" y="22360"/>
                      <a:pt x="9748" y="22917"/>
                    </a:cubicBezTo>
                    <a:cubicBezTo>
                      <a:pt x="9707" y="22999"/>
                      <a:pt x="9666" y="23052"/>
                      <a:pt x="9599" y="23052"/>
                    </a:cubicBezTo>
                    <a:cubicBezTo>
                      <a:pt x="9569" y="23052"/>
                      <a:pt x="9533" y="23041"/>
                      <a:pt x="9489" y="23016"/>
                    </a:cubicBezTo>
                    <a:cubicBezTo>
                      <a:pt x="9032" y="22817"/>
                      <a:pt x="8554" y="22618"/>
                      <a:pt x="8097" y="22419"/>
                    </a:cubicBezTo>
                    <a:cubicBezTo>
                      <a:pt x="7957" y="22360"/>
                      <a:pt x="7918" y="22300"/>
                      <a:pt x="7977" y="22161"/>
                    </a:cubicBezTo>
                    <a:cubicBezTo>
                      <a:pt x="8196" y="21683"/>
                      <a:pt x="8395" y="21206"/>
                      <a:pt x="8654" y="20748"/>
                    </a:cubicBezTo>
                    <a:cubicBezTo>
                      <a:pt x="8753" y="20589"/>
                      <a:pt x="8793" y="20410"/>
                      <a:pt x="8912" y="20251"/>
                    </a:cubicBezTo>
                    <a:cubicBezTo>
                      <a:pt x="8952" y="20198"/>
                      <a:pt x="8974" y="20163"/>
                      <a:pt x="9020" y="20163"/>
                    </a:cubicBezTo>
                    <a:close/>
                    <a:moveTo>
                      <a:pt x="58506" y="20347"/>
                    </a:moveTo>
                    <a:cubicBezTo>
                      <a:pt x="58577" y="20347"/>
                      <a:pt x="58595" y="20402"/>
                      <a:pt x="58624" y="20490"/>
                    </a:cubicBezTo>
                    <a:cubicBezTo>
                      <a:pt x="58903" y="21106"/>
                      <a:pt x="59141" y="21743"/>
                      <a:pt x="59360" y="22399"/>
                    </a:cubicBezTo>
                    <a:cubicBezTo>
                      <a:pt x="59440" y="22598"/>
                      <a:pt x="59499" y="22797"/>
                      <a:pt x="59579" y="22996"/>
                    </a:cubicBezTo>
                    <a:cubicBezTo>
                      <a:pt x="59599" y="23096"/>
                      <a:pt x="59619" y="23155"/>
                      <a:pt x="59480" y="23195"/>
                    </a:cubicBezTo>
                    <a:cubicBezTo>
                      <a:pt x="58405" y="23513"/>
                      <a:pt x="57311" y="23852"/>
                      <a:pt x="56237" y="24210"/>
                    </a:cubicBezTo>
                    <a:cubicBezTo>
                      <a:pt x="55700" y="24389"/>
                      <a:pt x="55143" y="24508"/>
                      <a:pt x="54606" y="24747"/>
                    </a:cubicBezTo>
                    <a:cubicBezTo>
                      <a:pt x="54805" y="25443"/>
                      <a:pt x="54984" y="26159"/>
                      <a:pt x="55183" y="26855"/>
                    </a:cubicBezTo>
                    <a:cubicBezTo>
                      <a:pt x="55242" y="27074"/>
                      <a:pt x="55203" y="27194"/>
                      <a:pt x="54944" y="27233"/>
                    </a:cubicBezTo>
                    <a:cubicBezTo>
                      <a:pt x="54467" y="27313"/>
                      <a:pt x="53989" y="27412"/>
                      <a:pt x="53532" y="27512"/>
                    </a:cubicBezTo>
                    <a:cubicBezTo>
                      <a:pt x="53495" y="27524"/>
                      <a:pt x="53465" y="27530"/>
                      <a:pt x="53439" y="27530"/>
                    </a:cubicBezTo>
                    <a:cubicBezTo>
                      <a:pt x="53380" y="27530"/>
                      <a:pt x="53347" y="27496"/>
                      <a:pt x="53333" y="27412"/>
                    </a:cubicBezTo>
                    <a:cubicBezTo>
                      <a:pt x="53174" y="26776"/>
                      <a:pt x="53014" y="26159"/>
                      <a:pt x="52855" y="25542"/>
                    </a:cubicBezTo>
                    <a:cubicBezTo>
                      <a:pt x="52796" y="25363"/>
                      <a:pt x="52875" y="25304"/>
                      <a:pt x="53014" y="25264"/>
                    </a:cubicBezTo>
                    <a:cubicBezTo>
                      <a:pt x="53452" y="25125"/>
                      <a:pt x="53890" y="24985"/>
                      <a:pt x="54327" y="24846"/>
                    </a:cubicBezTo>
                    <a:cubicBezTo>
                      <a:pt x="54427" y="24826"/>
                      <a:pt x="54506" y="24787"/>
                      <a:pt x="54606" y="24747"/>
                    </a:cubicBezTo>
                    <a:cubicBezTo>
                      <a:pt x="54646" y="24627"/>
                      <a:pt x="54586" y="24508"/>
                      <a:pt x="54546" y="24389"/>
                    </a:cubicBezTo>
                    <a:cubicBezTo>
                      <a:pt x="54327" y="23792"/>
                      <a:pt x="54108" y="23175"/>
                      <a:pt x="53870" y="22578"/>
                    </a:cubicBezTo>
                    <a:cubicBezTo>
                      <a:pt x="53810" y="22419"/>
                      <a:pt x="53810" y="22360"/>
                      <a:pt x="53969" y="22280"/>
                    </a:cubicBezTo>
                    <a:cubicBezTo>
                      <a:pt x="55461" y="21663"/>
                      <a:pt x="56933" y="21027"/>
                      <a:pt x="58405" y="20370"/>
                    </a:cubicBezTo>
                    <a:cubicBezTo>
                      <a:pt x="58448" y="20354"/>
                      <a:pt x="58481" y="20347"/>
                      <a:pt x="58506" y="20347"/>
                    </a:cubicBezTo>
                    <a:close/>
                    <a:moveTo>
                      <a:pt x="29561" y="0"/>
                    </a:moveTo>
                    <a:cubicBezTo>
                      <a:pt x="29183" y="0"/>
                      <a:pt x="29203" y="0"/>
                      <a:pt x="29183" y="398"/>
                    </a:cubicBezTo>
                    <a:cubicBezTo>
                      <a:pt x="29163" y="856"/>
                      <a:pt x="29263" y="1333"/>
                      <a:pt x="29223" y="1791"/>
                    </a:cubicBezTo>
                    <a:cubicBezTo>
                      <a:pt x="29223" y="1910"/>
                      <a:pt x="29223" y="2009"/>
                      <a:pt x="29083" y="2009"/>
                    </a:cubicBezTo>
                    <a:cubicBezTo>
                      <a:pt x="28865" y="2029"/>
                      <a:pt x="28666" y="2049"/>
                      <a:pt x="28467" y="2069"/>
                    </a:cubicBezTo>
                    <a:cubicBezTo>
                      <a:pt x="27711" y="2089"/>
                      <a:pt x="26975" y="2188"/>
                      <a:pt x="26239" y="2328"/>
                    </a:cubicBezTo>
                    <a:cubicBezTo>
                      <a:pt x="26219" y="2328"/>
                      <a:pt x="26199" y="2348"/>
                      <a:pt x="26179" y="2367"/>
                    </a:cubicBezTo>
                    <a:cubicBezTo>
                      <a:pt x="26318" y="2865"/>
                      <a:pt x="26358" y="3382"/>
                      <a:pt x="26438" y="3899"/>
                    </a:cubicBezTo>
                    <a:cubicBezTo>
                      <a:pt x="26557" y="4635"/>
                      <a:pt x="26676" y="5371"/>
                      <a:pt x="26776" y="6107"/>
                    </a:cubicBezTo>
                    <a:cubicBezTo>
                      <a:pt x="26836" y="6505"/>
                      <a:pt x="26915" y="6903"/>
                      <a:pt x="26955" y="7301"/>
                    </a:cubicBezTo>
                    <a:cubicBezTo>
                      <a:pt x="26975" y="7380"/>
                      <a:pt x="26995" y="7460"/>
                      <a:pt x="27035" y="7540"/>
                    </a:cubicBezTo>
                    <a:lnTo>
                      <a:pt x="29561" y="7281"/>
                    </a:lnTo>
                    <a:lnTo>
                      <a:pt x="29561" y="7281"/>
                    </a:lnTo>
                    <a:cubicBezTo>
                      <a:pt x="29481" y="7818"/>
                      <a:pt x="29561" y="8335"/>
                      <a:pt x="29581" y="8852"/>
                    </a:cubicBezTo>
                    <a:cubicBezTo>
                      <a:pt x="29601" y="9091"/>
                      <a:pt x="29561" y="9230"/>
                      <a:pt x="29263" y="9250"/>
                    </a:cubicBezTo>
                    <a:cubicBezTo>
                      <a:pt x="28686" y="9270"/>
                      <a:pt x="28109" y="9310"/>
                      <a:pt x="27532" y="9429"/>
                    </a:cubicBezTo>
                    <a:cubicBezTo>
                      <a:pt x="27515" y="9432"/>
                      <a:pt x="27499" y="9433"/>
                      <a:pt x="27484" y="9433"/>
                    </a:cubicBezTo>
                    <a:cubicBezTo>
                      <a:pt x="27378" y="9433"/>
                      <a:pt x="27328" y="9370"/>
                      <a:pt x="27293" y="9230"/>
                    </a:cubicBezTo>
                    <a:cubicBezTo>
                      <a:pt x="27194" y="8673"/>
                      <a:pt x="27154" y="8097"/>
                      <a:pt x="27035" y="7540"/>
                    </a:cubicBezTo>
                    <a:cubicBezTo>
                      <a:pt x="26991" y="7535"/>
                      <a:pt x="26948" y="7533"/>
                      <a:pt x="26905" y="7533"/>
                    </a:cubicBezTo>
                    <a:cubicBezTo>
                      <a:pt x="26558" y="7533"/>
                      <a:pt x="26237" y="7663"/>
                      <a:pt x="25901" y="7699"/>
                    </a:cubicBezTo>
                    <a:cubicBezTo>
                      <a:pt x="25523" y="7758"/>
                      <a:pt x="25145" y="7838"/>
                      <a:pt x="24787" y="7957"/>
                    </a:cubicBezTo>
                    <a:cubicBezTo>
                      <a:pt x="24743" y="7969"/>
                      <a:pt x="24706" y="7975"/>
                      <a:pt x="24675" y="7975"/>
                    </a:cubicBezTo>
                    <a:cubicBezTo>
                      <a:pt x="24552" y="7975"/>
                      <a:pt x="24520" y="7886"/>
                      <a:pt x="24488" y="7758"/>
                    </a:cubicBezTo>
                    <a:cubicBezTo>
                      <a:pt x="24210" y="6664"/>
                      <a:pt x="23931" y="5590"/>
                      <a:pt x="23653" y="4516"/>
                    </a:cubicBezTo>
                    <a:cubicBezTo>
                      <a:pt x="23514" y="3999"/>
                      <a:pt x="23374" y="3481"/>
                      <a:pt x="23235" y="2964"/>
                    </a:cubicBezTo>
                    <a:cubicBezTo>
                      <a:pt x="23215" y="2964"/>
                      <a:pt x="23195" y="2944"/>
                      <a:pt x="23175" y="2944"/>
                    </a:cubicBezTo>
                    <a:cubicBezTo>
                      <a:pt x="22300" y="3143"/>
                      <a:pt x="21425" y="3442"/>
                      <a:pt x="20569" y="3740"/>
                    </a:cubicBezTo>
                    <a:cubicBezTo>
                      <a:pt x="20507" y="3763"/>
                      <a:pt x="20456" y="3774"/>
                      <a:pt x="20413" y="3774"/>
                    </a:cubicBezTo>
                    <a:cubicBezTo>
                      <a:pt x="20305" y="3774"/>
                      <a:pt x="20248" y="3703"/>
                      <a:pt x="20191" y="3561"/>
                    </a:cubicBezTo>
                    <a:cubicBezTo>
                      <a:pt x="20032" y="3103"/>
                      <a:pt x="19853" y="2646"/>
                      <a:pt x="19674" y="2168"/>
                    </a:cubicBezTo>
                    <a:cubicBezTo>
                      <a:pt x="19646" y="2071"/>
                      <a:pt x="19609" y="2022"/>
                      <a:pt x="19541" y="2022"/>
                    </a:cubicBezTo>
                    <a:cubicBezTo>
                      <a:pt x="19512" y="2022"/>
                      <a:pt x="19477" y="2031"/>
                      <a:pt x="19436" y="2049"/>
                    </a:cubicBezTo>
                    <a:cubicBezTo>
                      <a:pt x="18520" y="2387"/>
                      <a:pt x="17625" y="2765"/>
                      <a:pt x="16750" y="3203"/>
                    </a:cubicBezTo>
                    <a:cubicBezTo>
                      <a:pt x="16591" y="3282"/>
                      <a:pt x="16591" y="3362"/>
                      <a:pt x="16651" y="3501"/>
                    </a:cubicBezTo>
                    <a:cubicBezTo>
                      <a:pt x="16889" y="3939"/>
                      <a:pt x="17088" y="4377"/>
                      <a:pt x="17327" y="4814"/>
                    </a:cubicBezTo>
                    <a:cubicBezTo>
                      <a:pt x="17426" y="4993"/>
                      <a:pt x="17367" y="5093"/>
                      <a:pt x="17208" y="5192"/>
                    </a:cubicBezTo>
                    <a:cubicBezTo>
                      <a:pt x="17148" y="5212"/>
                      <a:pt x="17088" y="5252"/>
                      <a:pt x="17029" y="5272"/>
                    </a:cubicBezTo>
                    <a:cubicBezTo>
                      <a:pt x="16332" y="5610"/>
                      <a:pt x="15676" y="6008"/>
                      <a:pt x="14999" y="6386"/>
                    </a:cubicBezTo>
                    <a:cubicBezTo>
                      <a:pt x="14801" y="6505"/>
                      <a:pt x="14761" y="6624"/>
                      <a:pt x="14900" y="6823"/>
                    </a:cubicBezTo>
                    <a:cubicBezTo>
                      <a:pt x="15139" y="7142"/>
                      <a:pt x="15338" y="7480"/>
                      <a:pt x="15537" y="7818"/>
                    </a:cubicBezTo>
                    <a:cubicBezTo>
                      <a:pt x="16153" y="8813"/>
                      <a:pt x="16790" y="9807"/>
                      <a:pt x="17406" y="10802"/>
                    </a:cubicBezTo>
                    <a:cubicBezTo>
                      <a:pt x="17506" y="10961"/>
                      <a:pt x="17486" y="11041"/>
                      <a:pt x="17327" y="11140"/>
                    </a:cubicBezTo>
                    <a:cubicBezTo>
                      <a:pt x="16730" y="11498"/>
                      <a:pt x="16173" y="11916"/>
                      <a:pt x="15616" y="12354"/>
                    </a:cubicBezTo>
                    <a:cubicBezTo>
                      <a:pt x="15576" y="12387"/>
                      <a:pt x="15545" y="12400"/>
                      <a:pt x="15520" y="12400"/>
                    </a:cubicBezTo>
                    <a:cubicBezTo>
                      <a:pt x="15468" y="12400"/>
                      <a:pt x="15437" y="12347"/>
                      <a:pt x="15397" y="12294"/>
                    </a:cubicBezTo>
                    <a:cubicBezTo>
                      <a:pt x="15159" y="11995"/>
                      <a:pt x="14940" y="11697"/>
                      <a:pt x="14701" y="11399"/>
                    </a:cubicBezTo>
                    <a:cubicBezTo>
                      <a:pt x="13965" y="10444"/>
                      <a:pt x="13229" y="9489"/>
                      <a:pt x="12493" y="8554"/>
                    </a:cubicBezTo>
                    <a:cubicBezTo>
                      <a:pt x="12334" y="8375"/>
                      <a:pt x="12334" y="8256"/>
                      <a:pt x="12533" y="8136"/>
                    </a:cubicBezTo>
                    <a:cubicBezTo>
                      <a:pt x="12732" y="8017"/>
                      <a:pt x="12911" y="7858"/>
                      <a:pt x="13090" y="7738"/>
                    </a:cubicBezTo>
                    <a:cubicBezTo>
                      <a:pt x="13587" y="7380"/>
                      <a:pt x="14084" y="7042"/>
                      <a:pt x="14602" y="6704"/>
                    </a:cubicBezTo>
                    <a:cubicBezTo>
                      <a:pt x="14701" y="6644"/>
                      <a:pt x="14840" y="6605"/>
                      <a:pt x="14741" y="6445"/>
                    </a:cubicBezTo>
                    <a:cubicBezTo>
                      <a:pt x="14442" y="5968"/>
                      <a:pt x="14144" y="5510"/>
                      <a:pt x="13866" y="5053"/>
                    </a:cubicBezTo>
                    <a:cubicBezTo>
                      <a:pt x="13810" y="4964"/>
                      <a:pt x="13761" y="4925"/>
                      <a:pt x="13700" y="4925"/>
                    </a:cubicBezTo>
                    <a:cubicBezTo>
                      <a:pt x="13652" y="4925"/>
                      <a:pt x="13598" y="4949"/>
                      <a:pt x="13527" y="4993"/>
                    </a:cubicBezTo>
                    <a:cubicBezTo>
                      <a:pt x="12771" y="5491"/>
                      <a:pt x="11996" y="6008"/>
                      <a:pt x="11260" y="6565"/>
                    </a:cubicBezTo>
                    <a:cubicBezTo>
                      <a:pt x="11100" y="6704"/>
                      <a:pt x="11081" y="6823"/>
                      <a:pt x="11220" y="6983"/>
                    </a:cubicBezTo>
                    <a:cubicBezTo>
                      <a:pt x="11538" y="7380"/>
                      <a:pt x="11817" y="7778"/>
                      <a:pt x="12135" y="8156"/>
                    </a:cubicBezTo>
                    <a:cubicBezTo>
                      <a:pt x="12234" y="8276"/>
                      <a:pt x="12214" y="8315"/>
                      <a:pt x="12095" y="8415"/>
                    </a:cubicBezTo>
                    <a:cubicBezTo>
                      <a:pt x="11419" y="8972"/>
                      <a:pt x="10742" y="9529"/>
                      <a:pt x="10106" y="10145"/>
                    </a:cubicBezTo>
                    <a:cubicBezTo>
                      <a:pt x="10054" y="10197"/>
                      <a:pt x="10014" y="10219"/>
                      <a:pt x="9976" y="10219"/>
                    </a:cubicBezTo>
                    <a:cubicBezTo>
                      <a:pt x="9927" y="10219"/>
                      <a:pt x="9884" y="10182"/>
                      <a:pt x="9827" y="10126"/>
                    </a:cubicBezTo>
                    <a:cubicBezTo>
                      <a:pt x="9489" y="9768"/>
                      <a:pt x="9151" y="9429"/>
                      <a:pt x="8813" y="9051"/>
                    </a:cubicBezTo>
                    <a:cubicBezTo>
                      <a:pt x="8743" y="8962"/>
                      <a:pt x="8679" y="8922"/>
                      <a:pt x="8611" y="8922"/>
                    </a:cubicBezTo>
                    <a:cubicBezTo>
                      <a:pt x="8544" y="8922"/>
                      <a:pt x="8475" y="8962"/>
                      <a:pt x="8395" y="9031"/>
                    </a:cubicBezTo>
                    <a:cubicBezTo>
                      <a:pt x="7719" y="9668"/>
                      <a:pt x="7122" y="10364"/>
                      <a:pt x="6485" y="11041"/>
                    </a:cubicBezTo>
                    <a:cubicBezTo>
                      <a:pt x="6346" y="11180"/>
                      <a:pt x="6386" y="11299"/>
                      <a:pt x="6525" y="11419"/>
                    </a:cubicBezTo>
                    <a:cubicBezTo>
                      <a:pt x="6923" y="11737"/>
                      <a:pt x="7301" y="12075"/>
                      <a:pt x="7679" y="12393"/>
                    </a:cubicBezTo>
                    <a:cubicBezTo>
                      <a:pt x="7739" y="12453"/>
                      <a:pt x="7795" y="12480"/>
                      <a:pt x="7848" y="12480"/>
                    </a:cubicBezTo>
                    <a:cubicBezTo>
                      <a:pt x="7917" y="12480"/>
                      <a:pt x="7980" y="12433"/>
                      <a:pt x="8037" y="12354"/>
                    </a:cubicBezTo>
                    <a:cubicBezTo>
                      <a:pt x="8574" y="11677"/>
                      <a:pt x="9211" y="11100"/>
                      <a:pt x="9807" y="10484"/>
                    </a:cubicBezTo>
                    <a:cubicBezTo>
                      <a:pt x="9870" y="10432"/>
                      <a:pt x="9916" y="10401"/>
                      <a:pt x="9960" y="10401"/>
                    </a:cubicBezTo>
                    <a:cubicBezTo>
                      <a:pt x="10000" y="10401"/>
                      <a:pt x="10038" y="10427"/>
                      <a:pt x="10086" y="10484"/>
                    </a:cubicBezTo>
                    <a:cubicBezTo>
                      <a:pt x="10404" y="10822"/>
                      <a:pt x="10723" y="11140"/>
                      <a:pt x="11041" y="11478"/>
                    </a:cubicBezTo>
                    <a:cubicBezTo>
                      <a:pt x="11837" y="12294"/>
                      <a:pt x="12592" y="13129"/>
                      <a:pt x="13388" y="13945"/>
                    </a:cubicBezTo>
                    <a:cubicBezTo>
                      <a:pt x="13527" y="14084"/>
                      <a:pt x="13527" y="14144"/>
                      <a:pt x="13388" y="14283"/>
                    </a:cubicBezTo>
                    <a:cubicBezTo>
                      <a:pt x="12891" y="14761"/>
                      <a:pt x="12394" y="15258"/>
                      <a:pt x="11976" y="15795"/>
                    </a:cubicBezTo>
                    <a:cubicBezTo>
                      <a:pt x="11932" y="15854"/>
                      <a:pt x="11891" y="15874"/>
                      <a:pt x="11852" y="15874"/>
                    </a:cubicBezTo>
                    <a:cubicBezTo>
                      <a:pt x="11786" y="15874"/>
                      <a:pt x="11728" y="15813"/>
                      <a:pt x="11677" y="15775"/>
                    </a:cubicBezTo>
                    <a:cubicBezTo>
                      <a:pt x="11299" y="15457"/>
                      <a:pt x="10921" y="15119"/>
                      <a:pt x="10544" y="14800"/>
                    </a:cubicBezTo>
                    <a:cubicBezTo>
                      <a:pt x="9708" y="14084"/>
                      <a:pt x="8873" y="13388"/>
                      <a:pt x="8057" y="12672"/>
                    </a:cubicBezTo>
                    <a:cubicBezTo>
                      <a:pt x="7980" y="12595"/>
                      <a:pt x="7918" y="12562"/>
                      <a:pt x="7863" y="12562"/>
                    </a:cubicBezTo>
                    <a:cubicBezTo>
                      <a:pt x="7789" y="12562"/>
                      <a:pt x="7727" y="12621"/>
                      <a:pt x="7659" y="12712"/>
                    </a:cubicBezTo>
                    <a:cubicBezTo>
                      <a:pt x="7142" y="13368"/>
                      <a:pt x="6605" y="14005"/>
                      <a:pt x="6127" y="14701"/>
                    </a:cubicBezTo>
                    <a:cubicBezTo>
                      <a:pt x="6062" y="14799"/>
                      <a:pt x="6008" y="14844"/>
                      <a:pt x="5946" y="14844"/>
                    </a:cubicBezTo>
                    <a:cubicBezTo>
                      <a:pt x="5896" y="14844"/>
                      <a:pt x="5841" y="14814"/>
                      <a:pt x="5769" y="14761"/>
                    </a:cubicBezTo>
                    <a:cubicBezTo>
                      <a:pt x="5371" y="14462"/>
                      <a:pt x="4954" y="14204"/>
                      <a:pt x="4556" y="13905"/>
                    </a:cubicBezTo>
                    <a:cubicBezTo>
                      <a:pt x="4489" y="13864"/>
                      <a:pt x="4437" y="13843"/>
                      <a:pt x="4391" y="13843"/>
                    </a:cubicBezTo>
                    <a:cubicBezTo>
                      <a:pt x="4327" y="13843"/>
                      <a:pt x="4276" y="13884"/>
                      <a:pt x="4218" y="13965"/>
                    </a:cubicBezTo>
                    <a:cubicBezTo>
                      <a:pt x="4118" y="14124"/>
                      <a:pt x="4019" y="14283"/>
                      <a:pt x="3899" y="14442"/>
                    </a:cubicBezTo>
                    <a:cubicBezTo>
                      <a:pt x="3482" y="15079"/>
                      <a:pt x="3084" y="15715"/>
                      <a:pt x="2726" y="16392"/>
                    </a:cubicBezTo>
                    <a:cubicBezTo>
                      <a:pt x="2666" y="16491"/>
                      <a:pt x="2606" y="16591"/>
                      <a:pt x="2746" y="16670"/>
                    </a:cubicBezTo>
                    <a:cubicBezTo>
                      <a:pt x="3303" y="16929"/>
                      <a:pt x="3800" y="17307"/>
                      <a:pt x="4357" y="17546"/>
                    </a:cubicBezTo>
                    <a:cubicBezTo>
                      <a:pt x="4795" y="16849"/>
                      <a:pt x="5232" y="16153"/>
                      <a:pt x="5650" y="15457"/>
                    </a:cubicBezTo>
                    <a:cubicBezTo>
                      <a:pt x="5824" y="15175"/>
                      <a:pt x="5897" y="15046"/>
                      <a:pt x="6008" y="15046"/>
                    </a:cubicBezTo>
                    <a:cubicBezTo>
                      <a:pt x="6101" y="15046"/>
                      <a:pt x="6220" y="15135"/>
                      <a:pt x="6446" y="15298"/>
                    </a:cubicBezTo>
                    <a:cubicBezTo>
                      <a:pt x="7241" y="15855"/>
                      <a:pt x="8037" y="16412"/>
                      <a:pt x="8833" y="16969"/>
                    </a:cubicBezTo>
                    <a:cubicBezTo>
                      <a:pt x="9270" y="17247"/>
                      <a:pt x="9688" y="17546"/>
                      <a:pt x="10106" y="17824"/>
                    </a:cubicBezTo>
                    <a:cubicBezTo>
                      <a:pt x="10205" y="17904"/>
                      <a:pt x="10285" y="17963"/>
                      <a:pt x="10185" y="18103"/>
                    </a:cubicBezTo>
                    <a:cubicBezTo>
                      <a:pt x="9748" y="18660"/>
                      <a:pt x="9410" y="19276"/>
                      <a:pt x="9052" y="19893"/>
                    </a:cubicBezTo>
                    <a:cubicBezTo>
                      <a:pt x="9004" y="19965"/>
                      <a:pt x="8963" y="20000"/>
                      <a:pt x="8908" y="20000"/>
                    </a:cubicBezTo>
                    <a:cubicBezTo>
                      <a:pt x="8872" y="20000"/>
                      <a:pt x="8829" y="19984"/>
                      <a:pt x="8773" y="19953"/>
                    </a:cubicBezTo>
                    <a:cubicBezTo>
                      <a:pt x="7400" y="19197"/>
                      <a:pt x="6028" y="18421"/>
                      <a:pt x="4655" y="17665"/>
                    </a:cubicBezTo>
                    <a:cubicBezTo>
                      <a:pt x="4556" y="17605"/>
                      <a:pt x="4476" y="17546"/>
                      <a:pt x="4377" y="17546"/>
                    </a:cubicBezTo>
                    <a:cubicBezTo>
                      <a:pt x="4257" y="17645"/>
                      <a:pt x="4198" y="17784"/>
                      <a:pt x="4138" y="17904"/>
                    </a:cubicBezTo>
                    <a:cubicBezTo>
                      <a:pt x="3760" y="18600"/>
                      <a:pt x="3402" y="19276"/>
                      <a:pt x="3104" y="20012"/>
                    </a:cubicBezTo>
                    <a:cubicBezTo>
                      <a:pt x="3056" y="20143"/>
                      <a:pt x="2987" y="20196"/>
                      <a:pt x="2901" y="20196"/>
                    </a:cubicBezTo>
                    <a:cubicBezTo>
                      <a:pt x="2844" y="20196"/>
                      <a:pt x="2778" y="20172"/>
                      <a:pt x="2706" y="20132"/>
                    </a:cubicBezTo>
                    <a:cubicBezTo>
                      <a:pt x="2388" y="19992"/>
                      <a:pt x="2069" y="19853"/>
                      <a:pt x="1731" y="19734"/>
                    </a:cubicBezTo>
                    <a:cubicBezTo>
                      <a:pt x="1518" y="19642"/>
                      <a:pt x="1386" y="19589"/>
                      <a:pt x="1292" y="19589"/>
                    </a:cubicBezTo>
                    <a:cubicBezTo>
                      <a:pt x="1139" y="19589"/>
                      <a:pt x="1083" y="19728"/>
                      <a:pt x="935" y="20072"/>
                    </a:cubicBezTo>
                    <a:cubicBezTo>
                      <a:pt x="617" y="20828"/>
                      <a:pt x="358" y="21604"/>
                      <a:pt x="100" y="22380"/>
                    </a:cubicBezTo>
                    <a:cubicBezTo>
                      <a:pt x="60" y="22459"/>
                      <a:pt x="0" y="22559"/>
                      <a:pt x="160" y="22618"/>
                    </a:cubicBezTo>
                    <a:cubicBezTo>
                      <a:pt x="697" y="22817"/>
                      <a:pt x="1254" y="22956"/>
                      <a:pt x="1791" y="23135"/>
                    </a:cubicBezTo>
                    <a:cubicBezTo>
                      <a:pt x="1820" y="23144"/>
                      <a:pt x="1845" y="23148"/>
                      <a:pt x="1866" y="23148"/>
                    </a:cubicBezTo>
                    <a:cubicBezTo>
                      <a:pt x="1947" y="23148"/>
                      <a:pt x="1978" y="23091"/>
                      <a:pt x="2010" y="22996"/>
                    </a:cubicBezTo>
                    <a:cubicBezTo>
                      <a:pt x="2288" y="22161"/>
                      <a:pt x="2606" y="21345"/>
                      <a:pt x="2925" y="20529"/>
                    </a:cubicBezTo>
                    <a:cubicBezTo>
                      <a:pt x="2981" y="20417"/>
                      <a:pt x="3017" y="20364"/>
                      <a:pt x="3090" y="20364"/>
                    </a:cubicBezTo>
                    <a:cubicBezTo>
                      <a:pt x="3120" y="20364"/>
                      <a:pt x="3157" y="20373"/>
                      <a:pt x="3203" y="20390"/>
                    </a:cubicBezTo>
                    <a:cubicBezTo>
                      <a:pt x="4019" y="20748"/>
                      <a:pt x="4834" y="21106"/>
                      <a:pt x="5650" y="21445"/>
                    </a:cubicBezTo>
                    <a:cubicBezTo>
                      <a:pt x="6306" y="21723"/>
                      <a:pt x="6963" y="22002"/>
                      <a:pt x="7619" y="22280"/>
                    </a:cubicBezTo>
                    <a:cubicBezTo>
                      <a:pt x="7719" y="22320"/>
                      <a:pt x="7818" y="22360"/>
                      <a:pt x="7759" y="22519"/>
                    </a:cubicBezTo>
                    <a:cubicBezTo>
                      <a:pt x="7480" y="23175"/>
                      <a:pt x="7221" y="23832"/>
                      <a:pt x="7003" y="24508"/>
                    </a:cubicBezTo>
                    <a:cubicBezTo>
                      <a:pt x="6974" y="24622"/>
                      <a:pt x="6925" y="24665"/>
                      <a:pt x="6840" y="24665"/>
                    </a:cubicBezTo>
                    <a:cubicBezTo>
                      <a:pt x="6807" y="24665"/>
                      <a:pt x="6769" y="24658"/>
                      <a:pt x="6724" y="24647"/>
                    </a:cubicBezTo>
                    <a:cubicBezTo>
                      <a:pt x="6326" y="24508"/>
                      <a:pt x="5928" y="24389"/>
                      <a:pt x="5531" y="24249"/>
                    </a:cubicBezTo>
                    <a:cubicBezTo>
                      <a:pt x="4834" y="24031"/>
                      <a:pt x="4138" y="23812"/>
                      <a:pt x="3442" y="23593"/>
                    </a:cubicBezTo>
                    <a:cubicBezTo>
                      <a:pt x="3024" y="23474"/>
                      <a:pt x="2586" y="23334"/>
                      <a:pt x="2149" y="23215"/>
                    </a:cubicBezTo>
                    <a:cubicBezTo>
                      <a:pt x="2107" y="23201"/>
                      <a:pt x="2068" y="23192"/>
                      <a:pt x="2033" y="23192"/>
                    </a:cubicBezTo>
                    <a:cubicBezTo>
                      <a:pt x="1967" y="23192"/>
                      <a:pt x="1916" y="23224"/>
                      <a:pt x="1890" y="23314"/>
                    </a:cubicBezTo>
                    <a:cubicBezTo>
                      <a:pt x="1831" y="23474"/>
                      <a:pt x="1771" y="23653"/>
                      <a:pt x="1711" y="23832"/>
                    </a:cubicBezTo>
                    <a:cubicBezTo>
                      <a:pt x="1492" y="24588"/>
                      <a:pt x="1313" y="25344"/>
                      <a:pt x="1154" y="26119"/>
                    </a:cubicBezTo>
                    <a:cubicBezTo>
                      <a:pt x="1174" y="26119"/>
                      <a:pt x="1174" y="26139"/>
                      <a:pt x="1194" y="26159"/>
                    </a:cubicBezTo>
                    <a:cubicBezTo>
                      <a:pt x="2049" y="26318"/>
                      <a:pt x="2905" y="26497"/>
                      <a:pt x="3760" y="26676"/>
                    </a:cubicBezTo>
                    <a:cubicBezTo>
                      <a:pt x="4556" y="26835"/>
                      <a:pt x="5352" y="27015"/>
                      <a:pt x="6127" y="27174"/>
                    </a:cubicBezTo>
                    <a:cubicBezTo>
                      <a:pt x="6207" y="27174"/>
                      <a:pt x="6267" y="27154"/>
                      <a:pt x="6346" y="27154"/>
                    </a:cubicBezTo>
                    <a:cubicBezTo>
                      <a:pt x="6505" y="26716"/>
                      <a:pt x="6565" y="26239"/>
                      <a:pt x="6704" y="25781"/>
                    </a:cubicBezTo>
                    <a:cubicBezTo>
                      <a:pt x="6784" y="25503"/>
                      <a:pt x="6863" y="25224"/>
                      <a:pt x="6923" y="24946"/>
                    </a:cubicBezTo>
                    <a:cubicBezTo>
                      <a:pt x="6953" y="24840"/>
                      <a:pt x="7006" y="24792"/>
                      <a:pt x="7082" y="24792"/>
                    </a:cubicBezTo>
                    <a:cubicBezTo>
                      <a:pt x="7106" y="24792"/>
                      <a:pt x="7133" y="24797"/>
                      <a:pt x="7162" y="24806"/>
                    </a:cubicBezTo>
                    <a:cubicBezTo>
                      <a:pt x="7619" y="24966"/>
                      <a:pt x="8097" y="25105"/>
                      <a:pt x="8554" y="25244"/>
                    </a:cubicBezTo>
                    <a:cubicBezTo>
                      <a:pt x="8631" y="25275"/>
                      <a:pt x="8707" y="25317"/>
                      <a:pt x="8783" y="25317"/>
                    </a:cubicBezTo>
                    <a:cubicBezTo>
                      <a:pt x="8806" y="25317"/>
                      <a:pt x="8830" y="25313"/>
                      <a:pt x="8853" y="25304"/>
                    </a:cubicBezTo>
                    <a:cubicBezTo>
                      <a:pt x="9111" y="24787"/>
                      <a:pt x="9231" y="24230"/>
                      <a:pt x="9449" y="23712"/>
                    </a:cubicBezTo>
                    <a:cubicBezTo>
                      <a:pt x="9584" y="23383"/>
                      <a:pt x="9628" y="23248"/>
                      <a:pt x="9771" y="23248"/>
                    </a:cubicBezTo>
                    <a:cubicBezTo>
                      <a:pt x="9861" y="23248"/>
                      <a:pt x="9990" y="23302"/>
                      <a:pt x="10205" y="23394"/>
                    </a:cubicBezTo>
                    <a:cubicBezTo>
                      <a:pt x="11538" y="23971"/>
                      <a:pt x="12871" y="24548"/>
                      <a:pt x="14224" y="25125"/>
                    </a:cubicBezTo>
                    <a:cubicBezTo>
                      <a:pt x="14462" y="24548"/>
                      <a:pt x="14741" y="23971"/>
                      <a:pt x="15059" y="23434"/>
                    </a:cubicBezTo>
                    <a:cubicBezTo>
                      <a:pt x="14383" y="23056"/>
                      <a:pt x="13726" y="22698"/>
                      <a:pt x="13070" y="22340"/>
                    </a:cubicBezTo>
                    <a:cubicBezTo>
                      <a:pt x="12354" y="21942"/>
                      <a:pt x="11657" y="21524"/>
                      <a:pt x="10941" y="21146"/>
                    </a:cubicBezTo>
                    <a:cubicBezTo>
                      <a:pt x="10742" y="21047"/>
                      <a:pt x="10742" y="20967"/>
                      <a:pt x="10842" y="20828"/>
                    </a:cubicBezTo>
                    <a:cubicBezTo>
                      <a:pt x="11160" y="20311"/>
                      <a:pt x="11478" y="19793"/>
                      <a:pt x="11797" y="19276"/>
                    </a:cubicBezTo>
                    <a:cubicBezTo>
                      <a:pt x="11916" y="19097"/>
                      <a:pt x="11916" y="18998"/>
                      <a:pt x="11737" y="18878"/>
                    </a:cubicBezTo>
                    <a:cubicBezTo>
                      <a:pt x="11319" y="18620"/>
                      <a:pt x="10941" y="18321"/>
                      <a:pt x="10524" y="18063"/>
                    </a:cubicBezTo>
                    <a:cubicBezTo>
                      <a:pt x="10384" y="17963"/>
                      <a:pt x="10384" y="17904"/>
                      <a:pt x="10484" y="17744"/>
                    </a:cubicBezTo>
                    <a:cubicBezTo>
                      <a:pt x="10902" y="17188"/>
                      <a:pt x="11319" y="16631"/>
                      <a:pt x="11757" y="16093"/>
                    </a:cubicBezTo>
                    <a:cubicBezTo>
                      <a:pt x="11802" y="16049"/>
                      <a:pt x="11840" y="16023"/>
                      <a:pt x="11879" y="16023"/>
                    </a:cubicBezTo>
                    <a:cubicBezTo>
                      <a:pt x="11910" y="16023"/>
                      <a:pt x="11941" y="16039"/>
                      <a:pt x="11976" y="16074"/>
                    </a:cubicBezTo>
                    <a:cubicBezTo>
                      <a:pt x="12394" y="16432"/>
                      <a:pt x="12791" y="16770"/>
                      <a:pt x="13209" y="17128"/>
                    </a:cubicBezTo>
                    <a:cubicBezTo>
                      <a:pt x="13289" y="17207"/>
                      <a:pt x="13289" y="17247"/>
                      <a:pt x="13209" y="17347"/>
                    </a:cubicBezTo>
                    <a:cubicBezTo>
                      <a:pt x="12831" y="17824"/>
                      <a:pt x="12453" y="18321"/>
                      <a:pt x="12055" y="18819"/>
                    </a:cubicBezTo>
                    <a:cubicBezTo>
                      <a:pt x="11896" y="18998"/>
                      <a:pt x="11936" y="19117"/>
                      <a:pt x="12135" y="19236"/>
                    </a:cubicBezTo>
                    <a:cubicBezTo>
                      <a:pt x="13428" y="20132"/>
                      <a:pt x="14701" y="21027"/>
                      <a:pt x="15994" y="21902"/>
                    </a:cubicBezTo>
                    <a:cubicBezTo>
                      <a:pt x="15994" y="21922"/>
                      <a:pt x="15994" y="21922"/>
                      <a:pt x="15994" y="21922"/>
                    </a:cubicBezTo>
                    <a:cubicBezTo>
                      <a:pt x="16352" y="21405"/>
                      <a:pt x="16730" y="20907"/>
                      <a:pt x="17128" y="20450"/>
                    </a:cubicBezTo>
                    <a:cubicBezTo>
                      <a:pt x="16750" y="20112"/>
                      <a:pt x="16372" y="19793"/>
                      <a:pt x="15994" y="19455"/>
                    </a:cubicBezTo>
                    <a:cubicBezTo>
                      <a:pt x="15318" y="18878"/>
                      <a:pt x="14622" y="18282"/>
                      <a:pt x="13925" y="17705"/>
                    </a:cubicBezTo>
                    <a:cubicBezTo>
                      <a:pt x="13786" y="17585"/>
                      <a:pt x="13667" y="17466"/>
                      <a:pt x="13527" y="17347"/>
                    </a:cubicBezTo>
                    <a:cubicBezTo>
                      <a:pt x="13328" y="17188"/>
                      <a:pt x="13508" y="17088"/>
                      <a:pt x="13587" y="16989"/>
                    </a:cubicBezTo>
                    <a:cubicBezTo>
                      <a:pt x="13866" y="16670"/>
                      <a:pt x="14164" y="16372"/>
                      <a:pt x="14462" y="16054"/>
                    </a:cubicBezTo>
                    <a:cubicBezTo>
                      <a:pt x="14582" y="15914"/>
                      <a:pt x="14721" y="15795"/>
                      <a:pt x="14840" y="15676"/>
                    </a:cubicBezTo>
                    <a:cubicBezTo>
                      <a:pt x="14880" y="15636"/>
                      <a:pt x="14920" y="15576"/>
                      <a:pt x="14940" y="15536"/>
                    </a:cubicBezTo>
                    <a:cubicBezTo>
                      <a:pt x="14940" y="15457"/>
                      <a:pt x="14880" y="15417"/>
                      <a:pt x="14840" y="15377"/>
                    </a:cubicBezTo>
                    <a:cubicBezTo>
                      <a:pt x="14502" y="15019"/>
                      <a:pt x="14164" y="14661"/>
                      <a:pt x="13826" y="14303"/>
                    </a:cubicBezTo>
                    <a:cubicBezTo>
                      <a:pt x="13706" y="14184"/>
                      <a:pt x="13667" y="14104"/>
                      <a:pt x="13806" y="13965"/>
                    </a:cubicBezTo>
                    <a:cubicBezTo>
                      <a:pt x="14303" y="13468"/>
                      <a:pt x="14860" y="13030"/>
                      <a:pt x="15417" y="12572"/>
                    </a:cubicBezTo>
                    <a:cubicBezTo>
                      <a:pt x="15452" y="12546"/>
                      <a:pt x="15479" y="12532"/>
                      <a:pt x="15504" y="12532"/>
                    </a:cubicBezTo>
                    <a:cubicBezTo>
                      <a:pt x="15535" y="12532"/>
                      <a:pt x="15563" y="12556"/>
                      <a:pt x="15596" y="12612"/>
                    </a:cubicBezTo>
                    <a:cubicBezTo>
                      <a:pt x="15934" y="13030"/>
                      <a:pt x="16273" y="13468"/>
                      <a:pt x="16611" y="13905"/>
                    </a:cubicBezTo>
                    <a:cubicBezTo>
                      <a:pt x="16710" y="14025"/>
                      <a:pt x="16651" y="14064"/>
                      <a:pt x="16551" y="14144"/>
                    </a:cubicBezTo>
                    <a:cubicBezTo>
                      <a:pt x="16054" y="14502"/>
                      <a:pt x="15596" y="14920"/>
                      <a:pt x="15139" y="15318"/>
                    </a:cubicBezTo>
                    <a:cubicBezTo>
                      <a:pt x="14940" y="15477"/>
                      <a:pt x="14980" y="15616"/>
                      <a:pt x="15139" y="15775"/>
                    </a:cubicBezTo>
                    <a:cubicBezTo>
                      <a:pt x="15616" y="16272"/>
                      <a:pt x="16094" y="16770"/>
                      <a:pt x="16571" y="17267"/>
                    </a:cubicBezTo>
                    <a:cubicBezTo>
                      <a:pt x="17168" y="17884"/>
                      <a:pt x="17765" y="18520"/>
                      <a:pt x="18361" y="19157"/>
                    </a:cubicBezTo>
                    <a:cubicBezTo>
                      <a:pt x="18819" y="18719"/>
                      <a:pt x="19296" y="18321"/>
                      <a:pt x="19794" y="17924"/>
                    </a:cubicBezTo>
                    <a:cubicBezTo>
                      <a:pt x="19575" y="17665"/>
                      <a:pt x="19376" y="17386"/>
                      <a:pt x="19157" y="17108"/>
                    </a:cubicBezTo>
                    <a:cubicBezTo>
                      <a:pt x="18401" y="16133"/>
                      <a:pt x="17645" y="15158"/>
                      <a:pt x="16889" y="14184"/>
                    </a:cubicBezTo>
                    <a:cubicBezTo>
                      <a:pt x="16770" y="14044"/>
                      <a:pt x="16790" y="13985"/>
                      <a:pt x="16909" y="13905"/>
                    </a:cubicBezTo>
                    <a:cubicBezTo>
                      <a:pt x="17426" y="13507"/>
                      <a:pt x="17963" y="13149"/>
                      <a:pt x="18481" y="12791"/>
                    </a:cubicBezTo>
                    <a:cubicBezTo>
                      <a:pt x="18524" y="12767"/>
                      <a:pt x="18559" y="12757"/>
                      <a:pt x="18589" y="12757"/>
                    </a:cubicBezTo>
                    <a:cubicBezTo>
                      <a:pt x="18680" y="12757"/>
                      <a:pt x="18714" y="12855"/>
                      <a:pt x="18759" y="12930"/>
                    </a:cubicBezTo>
                    <a:cubicBezTo>
                      <a:pt x="19077" y="13428"/>
                      <a:pt x="19396" y="13925"/>
                      <a:pt x="19694" y="14422"/>
                    </a:cubicBezTo>
                    <a:cubicBezTo>
                      <a:pt x="20211" y="15258"/>
                      <a:pt x="20729" y="16074"/>
                      <a:pt x="21246" y="16909"/>
                    </a:cubicBezTo>
                    <a:cubicBezTo>
                      <a:pt x="21763" y="16591"/>
                      <a:pt x="22320" y="16272"/>
                      <a:pt x="22877" y="15994"/>
                    </a:cubicBezTo>
                    <a:cubicBezTo>
                      <a:pt x="22380" y="14979"/>
                      <a:pt x="21882" y="13965"/>
                      <a:pt x="21385" y="12930"/>
                    </a:cubicBezTo>
                    <a:cubicBezTo>
                      <a:pt x="21186" y="12552"/>
                      <a:pt x="21007" y="12155"/>
                      <a:pt x="20808" y="11757"/>
                    </a:cubicBezTo>
                    <a:cubicBezTo>
                      <a:pt x="20729" y="11598"/>
                      <a:pt x="20748" y="11538"/>
                      <a:pt x="20927" y="11458"/>
                    </a:cubicBezTo>
                    <a:cubicBezTo>
                      <a:pt x="21484" y="11200"/>
                      <a:pt x="22061" y="10941"/>
                      <a:pt x="22638" y="10722"/>
                    </a:cubicBezTo>
                    <a:cubicBezTo>
                      <a:pt x="22698" y="10702"/>
                      <a:pt x="22778" y="10683"/>
                      <a:pt x="22817" y="10623"/>
                    </a:cubicBezTo>
                    <a:cubicBezTo>
                      <a:pt x="22698" y="10145"/>
                      <a:pt x="22479" y="9708"/>
                      <a:pt x="22320" y="9250"/>
                    </a:cubicBezTo>
                    <a:cubicBezTo>
                      <a:pt x="22161" y="8793"/>
                      <a:pt x="22141" y="8793"/>
                      <a:pt x="22598" y="8654"/>
                    </a:cubicBezTo>
                    <a:cubicBezTo>
                      <a:pt x="23175" y="8455"/>
                      <a:pt x="23752" y="8276"/>
                      <a:pt x="24349" y="8116"/>
                    </a:cubicBezTo>
                    <a:cubicBezTo>
                      <a:pt x="24388" y="8107"/>
                      <a:pt x="24420" y="8102"/>
                      <a:pt x="24448" y="8102"/>
                    </a:cubicBezTo>
                    <a:cubicBezTo>
                      <a:pt x="24535" y="8102"/>
                      <a:pt x="24573" y="8150"/>
                      <a:pt x="24588" y="8256"/>
                    </a:cubicBezTo>
                    <a:cubicBezTo>
                      <a:pt x="24707" y="8733"/>
                      <a:pt x="24826" y="9211"/>
                      <a:pt x="24966" y="9688"/>
                    </a:cubicBezTo>
                    <a:cubicBezTo>
                      <a:pt x="25025" y="9887"/>
                      <a:pt x="24966" y="9947"/>
                      <a:pt x="24787" y="9986"/>
                    </a:cubicBezTo>
                    <a:cubicBezTo>
                      <a:pt x="24150" y="10126"/>
                      <a:pt x="23553" y="10364"/>
                      <a:pt x="22957" y="10543"/>
                    </a:cubicBezTo>
                    <a:cubicBezTo>
                      <a:pt x="22917" y="10563"/>
                      <a:pt x="22857" y="10603"/>
                      <a:pt x="22817" y="10623"/>
                    </a:cubicBezTo>
                    <a:cubicBezTo>
                      <a:pt x="22897" y="11001"/>
                      <a:pt x="23076" y="11359"/>
                      <a:pt x="23195" y="11717"/>
                    </a:cubicBezTo>
                    <a:cubicBezTo>
                      <a:pt x="23633" y="12911"/>
                      <a:pt x="24071" y="14104"/>
                      <a:pt x="24528" y="15278"/>
                    </a:cubicBezTo>
                    <a:cubicBezTo>
                      <a:pt x="25105" y="15079"/>
                      <a:pt x="25702" y="14880"/>
                      <a:pt x="26299" y="14721"/>
                    </a:cubicBezTo>
                    <a:cubicBezTo>
                      <a:pt x="26299" y="14701"/>
                      <a:pt x="26299" y="14681"/>
                      <a:pt x="26279" y="14661"/>
                    </a:cubicBezTo>
                    <a:cubicBezTo>
                      <a:pt x="25901" y="13189"/>
                      <a:pt x="25523" y="11697"/>
                      <a:pt x="25145" y="10205"/>
                    </a:cubicBezTo>
                    <a:cubicBezTo>
                      <a:pt x="25085" y="10006"/>
                      <a:pt x="25125" y="9927"/>
                      <a:pt x="25324" y="9887"/>
                    </a:cubicBezTo>
                    <a:cubicBezTo>
                      <a:pt x="25921" y="9768"/>
                      <a:pt x="26517" y="9628"/>
                      <a:pt x="27114" y="9509"/>
                    </a:cubicBezTo>
                    <a:cubicBezTo>
                      <a:pt x="27136" y="9506"/>
                      <a:pt x="27155" y="9504"/>
                      <a:pt x="27173" y="9504"/>
                    </a:cubicBezTo>
                    <a:cubicBezTo>
                      <a:pt x="27271" y="9504"/>
                      <a:pt x="27316" y="9553"/>
                      <a:pt x="27333" y="9688"/>
                    </a:cubicBezTo>
                    <a:cubicBezTo>
                      <a:pt x="27492" y="10842"/>
                      <a:pt x="27671" y="11995"/>
                      <a:pt x="27850" y="13149"/>
                    </a:cubicBezTo>
                    <a:cubicBezTo>
                      <a:pt x="27930" y="13547"/>
                      <a:pt x="27950" y="13965"/>
                      <a:pt x="28049" y="14363"/>
                    </a:cubicBezTo>
                    <a:cubicBezTo>
                      <a:pt x="28646" y="14283"/>
                      <a:pt x="29263" y="14223"/>
                      <a:pt x="29899" y="14184"/>
                    </a:cubicBezTo>
                    <a:cubicBezTo>
                      <a:pt x="29919" y="13666"/>
                      <a:pt x="29839" y="13149"/>
                      <a:pt x="29839" y="12612"/>
                    </a:cubicBezTo>
                    <a:cubicBezTo>
                      <a:pt x="29839" y="12155"/>
                      <a:pt x="29800" y="11697"/>
                      <a:pt x="29780" y="11240"/>
                    </a:cubicBezTo>
                    <a:cubicBezTo>
                      <a:pt x="29740" y="10663"/>
                      <a:pt x="29740" y="10086"/>
                      <a:pt x="29680" y="9529"/>
                    </a:cubicBezTo>
                    <a:cubicBezTo>
                      <a:pt x="29660" y="9310"/>
                      <a:pt x="29760" y="9250"/>
                      <a:pt x="29959" y="9250"/>
                    </a:cubicBezTo>
                    <a:cubicBezTo>
                      <a:pt x="30128" y="9235"/>
                      <a:pt x="30297" y="9230"/>
                      <a:pt x="30466" y="9230"/>
                    </a:cubicBezTo>
                    <a:cubicBezTo>
                      <a:pt x="30803" y="9230"/>
                      <a:pt x="31140" y="9250"/>
                      <a:pt x="31472" y="9250"/>
                    </a:cubicBezTo>
                    <a:cubicBezTo>
                      <a:pt x="31638" y="9250"/>
                      <a:pt x="31804" y="9245"/>
                      <a:pt x="31968" y="9230"/>
                    </a:cubicBezTo>
                    <a:cubicBezTo>
                      <a:pt x="31988" y="8733"/>
                      <a:pt x="32067" y="8256"/>
                      <a:pt x="32047" y="7778"/>
                    </a:cubicBezTo>
                    <a:cubicBezTo>
                      <a:pt x="32047" y="7659"/>
                      <a:pt x="32067" y="7559"/>
                      <a:pt x="32087" y="7460"/>
                    </a:cubicBezTo>
                    <a:cubicBezTo>
                      <a:pt x="32103" y="7333"/>
                      <a:pt x="32170" y="7294"/>
                      <a:pt x="32267" y="7294"/>
                    </a:cubicBezTo>
                    <a:cubicBezTo>
                      <a:pt x="32292" y="7294"/>
                      <a:pt x="32318" y="7297"/>
                      <a:pt x="32346" y="7301"/>
                    </a:cubicBezTo>
                    <a:cubicBezTo>
                      <a:pt x="32982" y="7380"/>
                      <a:pt x="33619" y="7440"/>
                      <a:pt x="34256" y="7500"/>
                    </a:cubicBezTo>
                    <a:cubicBezTo>
                      <a:pt x="34455" y="7520"/>
                      <a:pt x="34554" y="7540"/>
                      <a:pt x="34494" y="7798"/>
                    </a:cubicBezTo>
                    <a:cubicBezTo>
                      <a:pt x="34415" y="8256"/>
                      <a:pt x="34355" y="8733"/>
                      <a:pt x="34295" y="9191"/>
                    </a:cubicBezTo>
                    <a:cubicBezTo>
                      <a:pt x="34264" y="9376"/>
                      <a:pt x="34198" y="9417"/>
                      <a:pt x="34086" y="9417"/>
                    </a:cubicBezTo>
                    <a:cubicBezTo>
                      <a:pt x="34053" y="9417"/>
                      <a:pt x="34017" y="9414"/>
                      <a:pt x="33977" y="9409"/>
                    </a:cubicBezTo>
                    <a:cubicBezTo>
                      <a:pt x="33400" y="9330"/>
                      <a:pt x="32823" y="9270"/>
                      <a:pt x="32246" y="9211"/>
                    </a:cubicBezTo>
                    <a:cubicBezTo>
                      <a:pt x="32167" y="9211"/>
                      <a:pt x="32067" y="9230"/>
                      <a:pt x="31988" y="9230"/>
                    </a:cubicBezTo>
                    <a:cubicBezTo>
                      <a:pt x="31948" y="9310"/>
                      <a:pt x="31908" y="9390"/>
                      <a:pt x="31908" y="9489"/>
                    </a:cubicBezTo>
                    <a:cubicBezTo>
                      <a:pt x="31948" y="9986"/>
                      <a:pt x="31868" y="10464"/>
                      <a:pt x="31849" y="10961"/>
                    </a:cubicBezTo>
                    <a:cubicBezTo>
                      <a:pt x="31829" y="12035"/>
                      <a:pt x="31729" y="13109"/>
                      <a:pt x="31709" y="14184"/>
                    </a:cubicBezTo>
                    <a:cubicBezTo>
                      <a:pt x="32346" y="14223"/>
                      <a:pt x="32963" y="14283"/>
                      <a:pt x="33559" y="14383"/>
                    </a:cubicBezTo>
                    <a:cubicBezTo>
                      <a:pt x="33599" y="14064"/>
                      <a:pt x="33659" y="13746"/>
                      <a:pt x="33699" y="13448"/>
                    </a:cubicBezTo>
                    <a:cubicBezTo>
                      <a:pt x="33858" y="12433"/>
                      <a:pt x="33997" y="11419"/>
                      <a:pt x="34156" y="10404"/>
                    </a:cubicBezTo>
                    <a:cubicBezTo>
                      <a:pt x="34196" y="10185"/>
                      <a:pt x="34256" y="9947"/>
                      <a:pt x="34256" y="9728"/>
                    </a:cubicBezTo>
                    <a:cubicBezTo>
                      <a:pt x="34271" y="9560"/>
                      <a:pt x="34321" y="9521"/>
                      <a:pt x="34425" y="9521"/>
                    </a:cubicBezTo>
                    <a:cubicBezTo>
                      <a:pt x="34456" y="9521"/>
                      <a:pt x="34493" y="9524"/>
                      <a:pt x="34534" y="9529"/>
                    </a:cubicBezTo>
                    <a:cubicBezTo>
                      <a:pt x="35230" y="9648"/>
                      <a:pt x="35887" y="9807"/>
                      <a:pt x="36563" y="9947"/>
                    </a:cubicBezTo>
                    <a:cubicBezTo>
                      <a:pt x="36742" y="9489"/>
                      <a:pt x="36842" y="9012"/>
                      <a:pt x="36941" y="8514"/>
                    </a:cubicBezTo>
                    <a:cubicBezTo>
                      <a:pt x="37007" y="8211"/>
                      <a:pt x="37029" y="8100"/>
                      <a:pt x="37170" y="8100"/>
                    </a:cubicBezTo>
                    <a:cubicBezTo>
                      <a:pt x="37241" y="8100"/>
                      <a:pt x="37344" y="8129"/>
                      <a:pt x="37498" y="8176"/>
                    </a:cubicBezTo>
                    <a:cubicBezTo>
                      <a:pt x="38055" y="8335"/>
                      <a:pt x="38612" y="8534"/>
                      <a:pt x="39169" y="8693"/>
                    </a:cubicBezTo>
                    <a:cubicBezTo>
                      <a:pt x="39428" y="8773"/>
                      <a:pt x="39428" y="8892"/>
                      <a:pt x="39348" y="9111"/>
                    </a:cubicBezTo>
                    <a:cubicBezTo>
                      <a:pt x="39149" y="9549"/>
                      <a:pt x="38990" y="9986"/>
                      <a:pt x="38831" y="10444"/>
                    </a:cubicBezTo>
                    <a:cubicBezTo>
                      <a:pt x="38811" y="10504"/>
                      <a:pt x="38811" y="10563"/>
                      <a:pt x="38791" y="10623"/>
                    </a:cubicBezTo>
                    <a:cubicBezTo>
                      <a:pt x="39090" y="10822"/>
                      <a:pt x="39448" y="10882"/>
                      <a:pt x="39766" y="11041"/>
                    </a:cubicBezTo>
                    <a:cubicBezTo>
                      <a:pt x="40084" y="11200"/>
                      <a:pt x="40422" y="11339"/>
                      <a:pt x="40760" y="11478"/>
                    </a:cubicBezTo>
                    <a:cubicBezTo>
                      <a:pt x="40880" y="11538"/>
                      <a:pt x="40860" y="11618"/>
                      <a:pt x="40820" y="11717"/>
                    </a:cubicBezTo>
                    <a:cubicBezTo>
                      <a:pt x="40661" y="12055"/>
                      <a:pt x="40482" y="12393"/>
                      <a:pt x="40323" y="12751"/>
                    </a:cubicBezTo>
                    <a:cubicBezTo>
                      <a:pt x="39786" y="13826"/>
                      <a:pt x="39249" y="14920"/>
                      <a:pt x="38731" y="15994"/>
                    </a:cubicBezTo>
                    <a:cubicBezTo>
                      <a:pt x="39288" y="16272"/>
                      <a:pt x="39826" y="16591"/>
                      <a:pt x="40363" y="16909"/>
                    </a:cubicBezTo>
                    <a:cubicBezTo>
                      <a:pt x="41079" y="15755"/>
                      <a:pt x="41815" y="14601"/>
                      <a:pt x="42531" y="13448"/>
                    </a:cubicBezTo>
                    <a:cubicBezTo>
                      <a:pt x="42650" y="13289"/>
                      <a:pt x="42750" y="13109"/>
                      <a:pt x="42849" y="12930"/>
                    </a:cubicBezTo>
                    <a:cubicBezTo>
                      <a:pt x="42897" y="12835"/>
                      <a:pt x="42951" y="12790"/>
                      <a:pt x="43017" y="12790"/>
                    </a:cubicBezTo>
                    <a:cubicBezTo>
                      <a:pt x="43062" y="12790"/>
                      <a:pt x="43111" y="12811"/>
                      <a:pt x="43168" y="12851"/>
                    </a:cubicBezTo>
                    <a:cubicBezTo>
                      <a:pt x="43685" y="13169"/>
                      <a:pt x="44182" y="13547"/>
                      <a:pt x="44679" y="13885"/>
                    </a:cubicBezTo>
                    <a:cubicBezTo>
                      <a:pt x="44838" y="14005"/>
                      <a:pt x="44819" y="14084"/>
                      <a:pt x="44719" y="14204"/>
                    </a:cubicBezTo>
                    <a:cubicBezTo>
                      <a:pt x="44401" y="14601"/>
                      <a:pt x="44102" y="14979"/>
                      <a:pt x="43804" y="15377"/>
                    </a:cubicBezTo>
                    <a:cubicBezTo>
                      <a:pt x="43247" y="16113"/>
                      <a:pt x="42670" y="16829"/>
                      <a:pt x="42113" y="17565"/>
                    </a:cubicBezTo>
                    <a:cubicBezTo>
                      <a:pt x="42014" y="17685"/>
                      <a:pt x="41914" y="17804"/>
                      <a:pt x="41815" y="17943"/>
                    </a:cubicBezTo>
                    <a:cubicBezTo>
                      <a:pt x="42312" y="18321"/>
                      <a:pt x="42770" y="18719"/>
                      <a:pt x="43227" y="19157"/>
                    </a:cubicBezTo>
                    <a:cubicBezTo>
                      <a:pt x="43526" y="18858"/>
                      <a:pt x="43824" y="18540"/>
                      <a:pt x="44102" y="18242"/>
                    </a:cubicBezTo>
                    <a:cubicBezTo>
                      <a:pt x="44640" y="17645"/>
                      <a:pt x="45236" y="17088"/>
                      <a:pt x="45773" y="16491"/>
                    </a:cubicBezTo>
                    <a:cubicBezTo>
                      <a:pt x="46012" y="16233"/>
                      <a:pt x="46251" y="15974"/>
                      <a:pt x="46490" y="15735"/>
                    </a:cubicBezTo>
                    <a:cubicBezTo>
                      <a:pt x="46556" y="15669"/>
                      <a:pt x="46610" y="15627"/>
                      <a:pt x="46666" y="15627"/>
                    </a:cubicBezTo>
                    <a:cubicBezTo>
                      <a:pt x="46710" y="15627"/>
                      <a:pt x="46755" y="15654"/>
                      <a:pt x="46808" y="15715"/>
                    </a:cubicBezTo>
                    <a:cubicBezTo>
                      <a:pt x="47206" y="16153"/>
                      <a:pt x="47604" y="16571"/>
                      <a:pt x="48021" y="16989"/>
                    </a:cubicBezTo>
                    <a:cubicBezTo>
                      <a:pt x="48180" y="17148"/>
                      <a:pt x="48180" y="17287"/>
                      <a:pt x="47982" y="17446"/>
                    </a:cubicBezTo>
                    <a:cubicBezTo>
                      <a:pt x="46967" y="18301"/>
                      <a:pt x="45933" y="19177"/>
                      <a:pt x="44918" y="20032"/>
                    </a:cubicBezTo>
                    <a:cubicBezTo>
                      <a:pt x="44759" y="20171"/>
                      <a:pt x="44620" y="20311"/>
                      <a:pt x="44461" y="20450"/>
                    </a:cubicBezTo>
                    <a:cubicBezTo>
                      <a:pt x="44858" y="20927"/>
                      <a:pt x="45256" y="21425"/>
                      <a:pt x="45614" y="21942"/>
                    </a:cubicBezTo>
                    <a:cubicBezTo>
                      <a:pt x="46430" y="21365"/>
                      <a:pt x="47265" y="20788"/>
                      <a:pt x="48081" y="20211"/>
                    </a:cubicBezTo>
                    <a:cubicBezTo>
                      <a:pt x="48558" y="19873"/>
                      <a:pt x="49016" y="19555"/>
                      <a:pt x="49493" y="19236"/>
                    </a:cubicBezTo>
                    <a:cubicBezTo>
                      <a:pt x="49653" y="19117"/>
                      <a:pt x="49692" y="19018"/>
                      <a:pt x="49553" y="18858"/>
                    </a:cubicBezTo>
                    <a:cubicBezTo>
                      <a:pt x="49175" y="18381"/>
                      <a:pt x="48817" y="17884"/>
                      <a:pt x="48419" y="17406"/>
                    </a:cubicBezTo>
                    <a:cubicBezTo>
                      <a:pt x="48280" y="17247"/>
                      <a:pt x="48340" y="17168"/>
                      <a:pt x="48459" y="17068"/>
                    </a:cubicBezTo>
                    <a:cubicBezTo>
                      <a:pt x="48817" y="16750"/>
                      <a:pt x="49195" y="16451"/>
                      <a:pt x="49553" y="16133"/>
                    </a:cubicBezTo>
                    <a:cubicBezTo>
                      <a:pt x="49607" y="16079"/>
                      <a:pt x="49655" y="16043"/>
                      <a:pt x="49706" y="16043"/>
                    </a:cubicBezTo>
                    <a:cubicBezTo>
                      <a:pt x="49750" y="16043"/>
                      <a:pt x="49797" y="16069"/>
                      <a:pt x="49851" y="16133"/>
                    </a:cubicBezTo>
                    <a:cubicBezTo>
                      <a:pt x="50329" y="16670"/>
                      <a:pt x="50747" y="17247"/>
                      <a:pt x="51164" y="17804"/>
                    </a:cubicBezTo>
                    <a:cubicBezTo>
                      <a:pt x="51244" y="17943"/>
                      <a:pt x="51164" y="17983"/>
                      <a:pt x="51085" y="18043"/>
                    </a:cubicBezTo>
                    <a:cubicBezTo>
                      <a:pt x="50667" y="18341"/>
                      <a:pt x="50249" y="18640"/>
                      <a:pt x="49832" y="18918"/>
                    </a:cubicBezTo>
                    <a:cubicBezTo>
                      <a:pt x="49672" y="19018"/>
                      <a:pt x="49672" y="19117"/>
                      <a:pt x="49772" y="19256"/>
                    </a:cubicBezTo>
                    <a:cubicBezTo>
                      <a:pt x="50110" y="19774"/>
                      <a:pt x="50408" y="20291"/>
                      <a:pt x="50747" y="20808"/>
                    </a:cubicBezTo>
                    <a:cubicBezTo>
                      <a:pt x="50846" y="20967"/>
                      <a:pt x="50846" y="21047"/>
                      <a:pt x="50647" y="21146"/>
                    </a:cubicBezTo>
                    <a:cubicBezTo>
                      <a:pt x="49275" y="21902"/>
                      <a:pt x="47922" y="22678"/>
                      <a:pt x="46549" y="23434"/>
                    </a:cubicBezTo>
                    <a:cubicBezTo>
                      <a:pt x="46848" y="23991"/>
                      <a:pt x="47126" y="24548"/>
                      <a:pt x="47365" y="25125"/>
                    </a:cubicBezTo>
                    <a:lnTo>
                      <a:pt x="47385" y="25105"/>
                    </a:lnTo>
                    <a:cubicBezTo>
                      <a:pt x="48817" y="24508"/>
                      <a:pt x="50249" y="23871"/>
                      <a:pt x="51701" y="23275"/>
                    </a:cubicBezTo>
                    <a:cubicBezTo>
                      <a:pt x="51940" y="23175"/>
                      <a:pt x="51940" y="23076"/>
                      <a:pt x="51841" y="22877"/>
                    </a:cubicBezTo>
                    <a:cubicBezTo>
                      <a:pt x="51582" y="22340"/>
                      <a:pt x="51363" y="21783"/>
                      <a:pt x="51045" y="21266"/>
                    </a:cubicBezTo>
                    <a:cubicBezTo>
                      <a:pt x="50965" y="21126"/>
                      <a:pt x="50946" y="21027"/>
                      <a:pt x="51125" y="20947"/>
                    </a:cubicBezTo>
                    <a:cubicBezTo>
                      <a:pt x="51562" y="20709"/>
                      <a:pt x="52000" y="20470"/>
                      <a:pt x="52437" y="20211"/>
                    </a:cubicBezTo>
                    <a:cubicBezTo>
                      <a:pt x="52484" y="20192"/>
                      <a:pt x="52527" y="20174"/>
                      <a:pt x="52567" y="20174"/>
                    </a:cubicBezTo>
                    <a:cubicBezTo>
                      <a:pt x="52612" y="20174"/>
                      <a:pt x="52654" y="20197"/>
                      <a:pt x="52696" y="20271"/>
                    </a:cubicBezTo>
                    <a:cubicBezTo>
                      <a:pt x="53014" y="20888"/>
                      <a:pt x="53353" y="21504"/>
                      <a:pt x="53611" y="22161"/>
                    </a:cubicBezTo>
                    <a:cubicBezTo>
                      <a:pt x="53691" y="22340"/>
                      <a:pt x="53651" y="22399"/>
                      <a:pt x="53492" y="22459"/>
                    </a:cubicBezTo>
                    <a:cubicBezTo>
                      <a:pt x="53014" y="22638"/>
                      <a:pt x="52557" y="22857"/>
                      <a:pt x="52099" y="23056"/>
                    </a:cubicBezTo>
                    <a:cubicBezTo>
                      <a:pt x="51940" y="23116"/>
                      <a:pt x="51920" y="23195"/>
                      <a:pt x="51980" y="23354"/>
                    </a:cubicBezTo>
                    <a:cubicBezTo>
                      <a:pt x="52258" y="23931"/>
                      <a:pt x="52457" y="24548"/>
                      <a:pt x="52676" y="25164"/>
                    </a:cubicBezTo>
                    <a:cubicBezTo>
                      <a:pt x="52716" y="25304"/>
                      <a:pt x="52656" y="25344"/>
                      <a:pt x="52557" y="25363"/>
                    </a:cubicBezTo>
                    <a:cubicBezTo>
                      <a:pt x="51602" y="25662"/>
                      <a:pt x="50627" y="25960"/>
                      <a:pt x="49653" y="26278"/>
                    </a:cubicBezTo>
                    <a:cubicBezTo>
                      <a:pt x="49096" y="26438"/>
                      <a:pt x="48539" y="26617"/>
                      <a:pt x="47982" y="26796"/>
                    </a:cubicBezTo>
                    <a:cubicBezTo>
                      <a:pt x="48180" y="27392"/>
                      <a:pt x="48340" y="27989"/>
                      <a:pt x="48459" y="28606"/>
                    </a:cubicBezTo>
                    <a:cubicBezTo>
                      <a:pt x="49991" y="28308"/>
                      <a:pt x="51503" y="27969"/>
                      <a:pt x="53034" y="27651"/>
                    </a:cubicBezTo>
                    <a:cubicBezTo>
                      <a:pt x="53071" y="27646"/>
                      <a:pt x="53106" y="27643"/>
                      <a:pt x="53138" y="27643"/>
                    </a:cubicBezTo>
                    <a:cubicBezTo>
                      <a:pt x="53244" y="27643"/>
                      <a:pt x="53322" y="27682"/>
                      <a:pt x="53353" y="27850"/>
                    </a:cubicBezTo>
                    <a:cubicBezTo>
                      <a:pt x="53492" y="28467"/>
                      <a:pt x="53532" y="29063"/>
                      <a:pt x="53631" y="29680"/>
                    </a:cubicBezTo>
                    <a:cubicBezTo>
                      <a:pt x="53651" y="29799"/>
                      <a:pt x="53611" y="29859"/>
                      <a:pt x="53472" y="29879"/>
                    </a:cubicBezTo>
                    <a:cubicBezTo>
                      <a:pt x="52835" y="29939"/>
                      <a:pt x="52199" y="30018"/>
                      <a:pt x="51562" y="30078"/>
                    </a:cubicBezTo>
                    <a:cubicBezTo>
                      <a:pt x="50946" y="30138"/>
                      <a:pt x="50309" y="30217"/>
                      <a:pt x="49692" y="30277"/>
                    </a:cubicBezTo>
                    <a:cubicBezTo>
                      <a:pt x="49374" y="30297"/>
                      <a:pt x="49036" y="30317"/>
                      <a:pt x="48718" y="30376"/>
                    </a:cubicBezTo>
                    <a:cubicBezTo>
                      <a:pt x="48777" y="30973"/>
                      <a:pt x="48817" y="31570"/>
                      <a:pt x="48817" y="32187"/>
                    </a:cubicBezTo>
                    <a:lnTo>
                      <a:pt x="48817" y="32226"/>
                    </a:lnTo>
                    <a:lnTo>
                      <a:pt x="48837" y="32226"/>
                    </a:lnTo>
                    <a:cubicBezTo>
                      <a:pt x="49387" y="32233"/>
                      <a:pt x="49938" y="32235"/>
                      <a:pt x="50488" y="32235"/>
                    </a:cubicBezTo>
                    <a:cubicBezTo>
                      <a:pt x="51589" y="32235"/>
                      <a:pt x="52689" y="32226"/>
                      <a:pt x="53790" y="32226"/>
                    </a:cubicBezTo>
                    <a:cubicBezTo>
                      <a:pt x="53810" y="32226"/>
                      <a:pt x="53830" y="32207"/>
                      <a:pt x="53850" y="32187"/>
                    </a:cubicBezTo>
                    <a:cubicBezTo>
                      <a:pt x="53810" y="31510"/>
                      <a:pt x="53770" y="30814"/>
                      <a:pt x="53731" y="30138"/>
                    </a:cubicBezTo>
                    <a:cubicBezTo>
                      <a:pt x="53731" y="29979"/>
                      <a:pt x="53731" y="29919"/>
                      <a:pt x="53910" y="29899"/>
                    </a:cubicBezTo>
                    <a:cubicBezTo>
                      <a:pt x="54367" y="29859"/>
                      <a:pt x="54845" y="29799"/>
                      <a:pt x="55302" y="29760"/>
                    </a:cubicBezTo>
                    <a:cubicBezTo>
                      <a:pt x="55402" y="29760"/>
                      <a:pt x="55501" y="29740"/>
                      <a:pt x="55600" y="29720"/>
                    </a:cubicBezTo>
                    <a:lnTo>
                      <a:pt x="55640" y="29660"/>
                    </a:lnTo>
                    <a:cubicBezTo>
                      <a:pt x="55581" y="28984"/>
                      <a:pt x="55501" y="28308"/>
                      <a:pt x="55362" y="27631"/>
                    </a:cubicBezTo>
                    <a:cubicBezTo>
                      <a:pt x="55362" y="27611"/>
                      <a:pt x="55342" y="27591"/>
                      <a:pt x="55342" y="27572"/>
                    </a:cubicBezTo>
                    <a:cubicBezTo>
                      <a:pt x="55282" y="27213"/>
                      <a:pt x="55282" y="27213"/>
                      <a:pt x="55620" y="27154"/>
                    </a:cubicBezTo>
                    <a:cubicBezTo>
                      <a:pt x="57192" y="26835"/>
                      <a:pt x="58763" y="26517"/>
                      <a:pt x="60335" y="26199"/>
                    </a:cubicBezTo>
                    <a:cubicBezTo>
                      <a:pt x="60355" y="26199"/>
                      <a:pt x="60375" y="26179"/>
                      <a:pt x="60395" y="26159"/>
                    </a:cubicBezTo>
                    <a:cubicBezTo>
                      <a:pt x="60414" y="26139"/>
                      <a:pt x="60414" y="26119"/>
                      <a:pt x="60434" y="26119"/>
                    </a:cubicBezTo>
                    <a:cubicBezTo>
                      <a:pt x="60235" y="25184"/>
                      <a:pt x="60017" y="24289"/>
                      <a:pt x="59738" y="23394"/>
                    </a:cubicBezTo>
                    <a:cubicBezTo>
                      <a:pt x="59678" y="23215"/>
                      <a:pt x="59758" y="23155"/>
                      <a:pt x="59897" y="23116"/>
                    </a:cubicBezTo>
                    <a:cubicBezTo>
                      <a:pt x="60395" y="22976"/>
                      <a:pt x="60872" y="22817"/>
                      <a:pt x="61349" y="22658"/>
                    </a:cubicBezTo>
                    <a:cubicBezTo>
                      <a:pt x="61489" y="22618"/>
                      <a:pt x="61568" y="22559"/>
                      <a:pt x="61509" y="22399"/>
                    </a:cubicBezTo>
                    <a:cubicBezTo>
                      <a:pt x="61190" y="21464"/>
                      <a:pt x="60852" y="20549"/>
                      <a:pt x="60494" y="19654"/>
                    </a:cubicBezTo>
                    <a:cubicBezTo>
                      <a:pt x="60453" y="19572"/>
                      <a:pt x="60412" y="19527"/>
                      <a:pt x="60344" y="19527"/>
                    </a:cubicBezTo>
                    <a:cubicBezTo>
                      <a:pt x="60314" y="19527"/>
                      <a:pt x="60279" y="19536"/>
                      <a:pt x="60235" y="19555"/>
                    </a:cubicBezTo>
                    <a:cubicBezTo>
                      <a:pt x="59778" y="19754"/>
                      <a:pt x="59320" y="19953"/>
                      <a:pt x="58863" y="20152"/>
                    </a:cubicBezTo>
                    <a:cubicBezTo>
                      <a:pt x="58795" y="20181"/>
                      <a:pt x="58737" y="20200"/>
                      <a:pt x="58685" y="20200"/>
                    </a:cubicBezTo>
                    <a:cubicBezTo>
                      <a:pt x="58600" y="20200"/>
                      <a:pt x="58535" y="20149"/>
                      <a:pt x="58485" y="20012"/>
                    </a:cubicBezTo>
                    <a:cubicBezTo>
                      <a:pt x="58167" y="19256"/>
                      <a:pt x="57789" y="18540"/>
                      <a:pt x="57411" y="17804"/>
                    </a:cubicBezTo>
                    <a:cubicBezTo>
                      <a:pt x="57351" y="17725"/>
                      <a:pt x="57311" y="17605"/>
                      <a:pt x="57212" y="17546"/>
                    </a:cubicBezTo>
                    <a:cubicBezTo>
                      <a:pt x="56814" y="17685"/>
                      <a:pt x="56496" y="17924"/>
                      <a:pt x="56138" y="18122"/>
                    </a:cubicBezTo>
                    <a:cubicBezTo>
                      <a:pt x="55302" y="18560"/>
                      <a:pt x="54506" y="19038"/>
                      <a:pt x="53691" y="19475"/>
                    </a:cubicBezTo>
                    <a:cubicBezTo>
                      <a:pt x="53392" y="19654"/>
                      <a:pt x="53114" y="19813"/>
                      <a:pt x="52815" y="19972"/>
                    </a:cubicBezTo>
                    <a:cubicBezTo>
                      <a:pt x="52762" y="19999"/>
                      <a:pt x="52720" y="20018"/>
                      <a:pt x="52684" y="20018"/>
                    </a:cubicBezTo>
                    <a:cubicBezTo>
                      <a:pt x="52639" y="20018"/>
                      <a:pt x="52601" y="19990"/>
                      <a:pt x="52557" y="19913"/>
                    </a:cubicBezTo>
                    <a:cubicBezTo>
                      <a:pt x="52179" y="19296"/>
                      <a:pt x="51841" y="18679"/>
                      <a:pt x="51403" y="18103"/>
                    </a:cubicBezTo>
                    <a:cubicBezTo>
                      <a:pt x="51304" y="17983"/>
                      <a:pt x="51363" y="17924"/>
                      <a:pt x="51463" y="17864"/>
                    </a:cubicBezTo>
                    <a:cubicBezTo>
                      <a:pt x="52278" y="17287"/>
                      <a:pt x="53094" y="16730"/>
                      <a:pt x="53910" y="16173"/>
                    </a:cubicBezTo>
                    <a:cubicBezTo>
                      <a:pt x="54407" y="15815"/>
                      <a:pt x="54924" y="15477"/>
                      <a:pt x="55421" y="15099"/>
                    </a:cubicBezTo>
                    <a:cubicBezTo>
                      <a:pt x="55479" y="15057"/>
                      <a:pt x="55524" y="15037"/>
                      <a:pt x="55563" y="15037"/>
                    </a:cubicBezTo>
                    <a:cubicBezTo>
                      <a:pt x="55617" y="15037"/>
                      <a:pt x="55662" y="15077"/>
                      <a:pt x="55720" y="15158"/>
                    </a:cubicBezTo>
                    <a:cubicBezTo>
                      <a:pt x="56177" y="15815"/>
                      <a:pt x="56595" y="16511"/>
                      <a:pt x="57013" y="17207"/>
                    </a:cubicBezTo>
                    <a:cubicBezTo>
                      <a:pt x="57072" y="17327"/>
                      <a:pt x="57152" y="17426"/>
                      <a:pt x="57212" y="17546"/>
                    </a:cubicBezTo>
                    <a:cubicBezTo>
                      <a:pt x="57769" y="17287"/>
                      <a:pt x="58306" y="16969"/>
                      <a:pt x="58843" y="16670"/>
                    </a:cubicBezTo>
                    <a:cubicBezTo>
                      <a:pt x="58942" y="16611"/>
                      <a:pt x="58942" y="16531"/>
                      <a:pt x="58883" y="16432"/>
                    </a:cubicBezTo>
                    <a:cubicBezTo>
                      <a:pt x="58425" y="15576"/>
                      <a:pt x="57888" y="14780"/>
                      <a:pt x="57371" y="13965"/>
                    </a:cubicBezTo>
                    <a:cubicBezTo>
                      <a:pt x="57307" y="13880"/>
                      <a:pt x="57254" y="13840"/>
                      <a:pt x="57195" y="13840"/>
                    </a:cubicBezTo>
                    <a:cubicBezTo>
                      <a:pt x="57143" y="13840"/>
                      <a:pt x="57087" y="13870"/>
                      <a:pt x="57013" y="13925"/>
                    </a:cubicBezTo>
                    <a:cubicBezTo>
                      <a:pt x="56595" y="14223"/>
                      <a:pt x="56177" y="14522"/>
                      <a:pt x="55760" y="14820"/>
                    </a:cubicBezTo>
                    <a:cubicBezTo>
                      <a:pt x="55713" y="14848"/>
                      <a:pt x="55670" y="14868"/>
                      <a:pt x="55630" y="14868"/>
                    </a:cubicBezTo>
                    <a:cubicBezTo>
                      <a:pt x="55585" y="14868"/>
                      <a:pt x="55543" y="14844"/>
                      <a:pt x="55501" y="14780"/>
                    </a:cubicBezTo>
                    <a:cubicBezTo>
                      <a:pt x="55024" y="14044"/>
                      <a:pt x="54486" y="13388"/>
                      <a:pt x="53929" y="12732"/>
                    </a:cubicBezTo>
                    <a:cubicBezTo>
                      <a:pt x="53790" y="12552"/>
                      <a:pt x="53830" y="12453"/>
                      <a:pt x="53969" y="12334"/>
                    </a:cubicBezTo>
                    <a:cubicBezTo>
                      <a:pt x="54347" y="12035"/>
                      <a:pt x="54705" y="11717"/>
                      <a:pt x="55083" y="11419"/>
                    </a:cubicBezTo>
                    <a:cubicBezTo>
                      <a:pt x="55222" y="11299"/>
                      <a:pt x="55242" y="11220"/>
                      <a:pt x="55103" y="11061"/>
                    </a:cubicBezTo>
                    <a:cubicBezTo>
                      <a:pt x="54685" y="10603"/>
                      <a:pt x="54268" y="10126"/>
                      <a:pt x="53830" y="9668"/>
                    </a:cubicBezTo>
                    <a:cubicBezTo>
                      <a:pt x="53631" y="9449"/>
                      <a:pt x="53392" y="9250"/>
                      <a:pt x="53174" y="9031"/>
                    </a:cubicBezTo>
                    <a:cubicBezTo>
                      <a:pt x="53104" y="8962"/>
                      <a:pt x="53039" y="8922"/>
                      <a:pt x="52975" y="8922"/>
                    </a:cubicBezTo>
                    <a:cubicBezTo>
                      <a:pt x="52910" y="8922"/>
                      <a:pt x="52845" y="8962"/>
                      <a:pt x="52776" y="9051"/>
                    </a:cubicBezTo>
                    <a:cubicBezTo>
                      <a:pt x="52497" y="9429"/>
                      <a:pt x="52119" y="9748"/>
                      <a:pt x="51801" y="10106"/>
                    </a:cubicBezTo>
                    <a:cubicBezTo>
                      <a:pt x="51737" y="10157"/>
                      <a:pt x="51682" y="10224"/>
                      <a:pt x="51613" y="10224"/>
                    </a:cubicBezTo>
                    <a:cubicBezTo>
                      <a:pt x="51575" y="10224"/>
                      <a:pt x="51533" y="10203"/>
                      <a:pt x="51483" y="10145"/>
                    </a:cubicBezTo>
                    <a:cubicBezTo>
                      <a:pt x="50866" y="9549"/>
                      <a:pt x="50210" y="9012"/>
                      <a:pt x="49533" y="8474"/>
                    </a:cubicBezTo>
                    <a:cubicBezTo>
                      <a:pt x="49354" y="8335"/>
                      <a:pt x="49394" y="8236"/>
                      <a:pt x="49513" y="8097"/>
                    </a:cubicBezTo>
                    <a:cubicBezTo>
                      <a:pt x="49812" y="7719"/>
                      <a:pt x="50090" y="7341"/>
                      <a:pt x="50389" y="6963"/>
                    </a:cubicBezTo>
                    <a:cubicBezTo>
                      <a:pt x="50528" y="6803"/>
                      <a:pt x="50488" y="6704"/>
                      <a:pt x="50349" y="6605"/>
                    </a:cubicBezTo>
                    <a:cubicBezTo>
                      <a:pt x="49593" y="6028"/>
                      <a:pt x="48837" y="5510"/>
                      <a:pt x="48041" y="4993"/>
                    </a:cubicBezTo>
                    <a:cubicBezTo>
                      <a:pt x="47980" y="4953"/>
                      <a:pt x="47928" y="4935"/>
                      <a:pt x="47884" y="4935"/>
                    </a:cubicBezTo>
                    <a:cubicBezTo>
                      <a:pt x="47797" y="4935"/>
                      <a:pt x="47736" y="5001"/>
                      <a:pt x="47683" y="5093"/>
                    </a:cubicBezTo>
                    <a:cubicBezTo>
                      <a:pt x="47405" y="5530"/>
                      <a:pt x="47146" y="5948"/>
                      <a:pt x="46887" y="6386"/>
                    </a:cubicBezTo>
                    <a:cubicBezTo>
                      <a:pt x="46836" y="6462"/>
                      <a:pt x="46802" y="6498"/>
                      <a:pt x="46752" y="6498"/>
                    </a:cubicBezTo>
                    <a:cubicBezTo>
                      <a:pt x="46724" y="6498"/>
                      <a:pt x="46692" y="6487"/>
                      <a:pt x="46649" y="6465"/>
                    </a:cubicBezTo>
                    <a:cubicBezTo>
                      <a:pt x="46350" y="6266"/>
                      <a:pt x="46052" y="6087"/>
                      <a:pt x="45754" y="5928"/>
                    </a:cubicBezTo>
                    <a:cubicBezTo>
                      <a:pt x="45276" y="5670"/>
                      <a:pt x="44819" y="5411"/>
                      <a:pt x="44341" y="5172"/>
                    </a:cubicBezTo>
                    <a:cubicBezTo>
                      <a:pt x="44280" y="5141"/>
                      <a:pt x="44224" y="5123"/>
                      <a:pt x="44173" y="5123"/>
                    </a:cubicBezTo>
                    <a:cubicBezTo>
                      <a:pt x="44093" y="5123"/>
                      <a:pt x="44024" y="5170"/>
                      <a:pt x="43963" y="5292"/>
                    </a:cubicBezTo>
                    <a:cubicBezTo>
                      <a:pt x="43824" y="5630"/>
                      <a:pt x="43665" y="5948"/>
                      <a:pt x="43486" y="6286"/>
                    </a:cubicBezTo>
                    <a:cubicBezTo>
                      <a:pt x="43088" y="7102"/>
                      <a:pt x="42670" y="7937"/>
                      <a:pt x="42272" y="8773"/>
                    </a:cubicBezTo>
                    <a:cubicBezTo>
                      <a:pt x="42113" y="9111"/>
                      <a:pt x="41894" y="9429"/>
                      <a:pt x="41815" y="9807"/>
                    </a:cubicBezTo>
                    <a:cubicBezTo>
                      <a:pt x="42431" y="10165"/>
                      <a:pt x="43048" y="10523"/>
                      <a:pt x="43685" y="10862"/>
                    </a:cubicBezTo>
                    <a:cubicBezTo>
                      <a:pt x="43904" y="10981"/>
                      <a:pt x="43983" y="11061"/>
                      <a:pt x="43804" y="11299"/>
                    </a:cubicBezTo>
                    <a:cubicBezTo>
                      <a:pt x="43545" y="11697"/>
                      <a:pt x="43327" y="12095"/>
                      <a:pt x="43068" y="12513"/>
                    </a:cubicBezTo>
                    <a:cubicBezTo>
                      <a:pt x="43030" y="12576"/>
                      <a:pt x="42992" y="12615"/>
                      <a:pt x="42935" y="12615"/>
                    </a:cubicBezTo>
                    <a:cubicBezTo>
                      <a:pt x="42901" y="12615"/>
                      <a:pt x="42861" y="12602"/>
                      <a:pt x="42809" y="12572"/>
                    </a:cubicBezTo>
                    <a:cubicBezTo>
                      <a:pt x="42272" y="12254"/>
                      <a:pt x="41715" y="11956"/>
                      <a:pt x="41158" y="11657"/>
                    </a:cubicBezTo>
                    <a:cubicBezTo>
                      <a:pt x="40999" y="11578"/>
                      <a:pt x="40999" y="11498"/>
                      <a:pt x="41059" y="11359"/>
                    </a:cubicBezTo>
                    <a:cubicBezTo>
                      <a:pt x="41317" y="10842"/>
                      <a:pt x="41556" y="10325"/>
                      <a:pt x="41815" y="9807"/>
                    </a:cubicBezTo>
                    <a:cubicBezTo>
                      <a:pt x="41735" y="9768"/>
                      <a:pt x="41676" y="9728"/>
                      <a:pt x="41616" y="9688"/>
                    </a:cubicBezTo>
                    <a:cubicBezTo>
                      <a:pt x="40999" y="9390"/>
                      <a:pt x="40383" y="9131"/>
                      <a:pt x="39746" y="8872"/>
                    </a:cubicBezTo>
                    <a:cubicBezTo>
                      <a:pt x="39547" y="8813"/>
                      <a:pt x="39507" y="8733"/>
                      <a:pt x="39587" y="8554"/>
                    </a:cubicBezTo>
                    <a:cubicBezTo>
                      <a:pt x="39845" y="7878"/>
                      <a:pt x="40104" y="7181"/>
                      <a:pt x="40343" y="6505"/>
                    </a:cubicBezTo>
                    <a:cubicBezTo>
                      <a:pt x="40641" y="5709"/>
                      <a:pt x="40920" y="4914"/>
                      <a:pt x="41218" y="4138"/>
                    </a:cubicBezTo>
                    <a:cubicBezTo>
                      <a:pt x="41317" y="3899"/>
                      <a:pt x="41218" y="3800"/>
                      <a:pt x="41019" y="3720"/>
                    </a:cubicBezTo>
                    <a:cubicBezTo>
                      <a:pt x="40900" y="3700"/>
                      <a:pt x="40780" y="3660"/>
                      <a:pt x="40681" y="3621"/>
                    </a:cubicBezTo>
                    <a:cubicBezTo>
                      <a:pt x="39925" y="3362"/>
                      <a:pt x="39169" y="3123"/>
                      <a:pt x="38393" y="2944"/>
                    </a:cubicBezTo>
                    <a:cubicBezTo>
                      <a:pt x="38373" y="2964"/>
                      <a:pt x="38353" y="2964"/>
                      <a:pt x="38353" y="2984"/>
                    </a:cubicBezTo>
                    <a:cubicBezTo>
                      <a:pt x="37995" y="4297"/>
                      <a:pt x="37657" y="5610"/>
                      <a:pt x="37319" y="6923"/>
                    </a:cubicBezTo>
                    <a:cubicBezTo>
                      <a:pt x="37239" y="7201"/>
                      <a:pt x="37180" y="7480"/>
                      <a:pt x="37120" y="7758"/>
                    </a:cubicBezTo>
                    <a:cubicBezTo>
                      <a:pt x="37074" y="7898"/>
                      <a:pt x="37027" y="7977"/>
                      <a:pt x="36915" y="7977"/>
                    </a:cubicBezTo>
                    <a:cubicBezTo>
                      <a:pt x="36883" y="7977"/>
                      <a:pt x="36846" y="7970"/>
                      <a:pt x="36802" y="7957"/>
                    </a:cubicBezTo>
                    <a:cubicBezTo>
                      <a:pt x="36145" y="7798"/>
                      <a:pt x="35489" y="7659"/>
                      <a:pt x="34852" y="7540"/>
                    </a:cubicBezTo>
                    <a:cubicBezTo>
                      <a:pt x="34634" y="7500"/>
                      <a:pt x="34594" y="7400"/>
                      <a:pt x="34634" y="7221"/>
                    </a:cubicBezTo>
                    <a:cubicBezTo>
                      <a:pt x="34753" y="6664"/>
                      <a:pt x="34813" y="6107"/>
                      <a:pt x="34892" y="5530"/>
                    </a:cubicBezTo>
                    <a:cubicBezTo>
                      <a:pt x="35031" y="4655"/>
                      <a:pt x="35151" y="3780"/>
                      <a:pt x="35290" y="2905"/>
                    </a:cubicBezTo>
                    <a:cubicBezTo>
                      <a:pt x="35330" y="2725"/>
                      <a:pt x="35370" y="2546"/>
                      <a:pt x="35409" y="2367"/>
                    </a:cubicBezTo>
                    <a:cubicBezTo>
                      <a:pt x="35389" y="2348"/>
                      <a:pt x="35370" y="2328"/>
                      <a:pt x="35350" y="2328"/>
                    </a:cubicBezTo>
                    <a:cubicBezTo>
                      <a:pt x="34455" y="2149"/>
                      <a:pt x="33539" y="2089"/>
                      <a:pt x="32644" y="2029"/>
                    </a:cubicBezTo>
                    <a:cubicBezTo>
                      <a:pt x="32406" y="2009"/>
                      <a:pt x="32326" y="1950"/>
                      <a:pt x="32366" y="1711"/>
                    </a:cubicBezTo>
                    <a:cubicBezTo>
                      <a:pt x="32406" y="1234"/>
                      <a:pt x="32386" y="756"/>
                      <a:pt x="32425" y="279"/>
                    </a:cubicBezTo>
                    <a:cubicBezTo>
                      <a:pt x="32445" y="20"/>
                      <a:pt x="32346" y="0"/>
                      <a:pt x="3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6"/>
              <p:cNvSpPr/>
              <p:nvPr/>
            </p:nvSpPr>
            <p:spPr>
              <a:xfrm>
                <a:off x="3878700" y="2891475"/>
                <a:ext cx="87550" cy="133300"/>
              </a:xfrm>
              <a:custGeom>
                <a:avLst/>
                <a:gdLst/>
                <a:ahLst/>
                <a:cxnLst/>
                <a:rect l="l" t="t" r="r" b="b"/>
                <a:pathLst>
                  <a:path w="3502" h="5332" extrusionOk="0">
                    <a:moveTo>
                      <a:pt x="1274" y="0"/>
                    </a:moveTo>
                    <a:cubicBezTo>
                      <a:pt x="1075" y="418"/>
                      <a:pt x="996" y="876"/>
                      <a:pt x="896" y="1313"/>
                    </a:cubicBezTo>
                    <a:cubicBezTo>
                      <a:pt x="578" y="2467"/>
                      <a:pt x="299" y="3601"/>
                      <a:pt x="1" y="4755"/>
                    </a:cubicBezTo>
                    <a:cubicBezTo>
                      <a:pt x="1" y="4755"/>
                      <a:pt x="1" y="4775"/>
                      <a:pt x="1" y="4775"/>
                    </a:cubicBezTo>
                    <a:cubicBezTo>
                      <a:pt x="618" y="4934"/>
                      <a:pt x="1214" y="5113"/>
                      <a:pt x="1791" y="5332"/>
                    </a:cubicBezTo>
                    <a:cubicBezTo>
                      <a:pt x="2348" y="3840"/>
                      <a:pt x="2905" y="2348"/>
                      <a:pt x="3442" y="856"/>
                    </a:cubicBezTo>
                    <a:cubicBezTo>
                      <a:pt x="3482" y="796"/>
                      <a:pt x="3502" y="736"/>
                      <a:pt x="3482" y="657"/>
                    </a:cubicBezTo>
                    <a:cubicBezTo>
                      <a:pt x="2766" y="378"/>
                      <a:pt x="2050" y="10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6"/>
              <p:cNvSpPr/>
              <p:nvPr/>
            </p:nvSpPr>
            <p:spPr>
              <a:xfrm>
                <a:off x="3201850" y="3274900"/>
                <a:ext cx="134300" cy="82575"/>
              </a:xfrm>
              <a:custGeom>
                <a:avLst/>
                <a:gdLst/>
                <a:ahLst/>
                <a:cxnLst/>
                <a:rect l="l" t="t" r="r" b="b"/>
                <a:pathLst>
                  <a:path w="5372" h="3303" extrusionOk="0">
                    <a:moveTo>
                      <a:pt x="618" y="1"/>
                    </a:moveTo>
                    <a:cubicBezTo>
                      <a:pt x="399" y="538"/>
                      <a:pt x="279" y="1095"/>
                      <a:pt x="160" y="1672"/>
                    </a:cubicBezTo>
                    <a:cubicBezTo>
                      <a:pt x="100" y="1851"/>
                      <a:pt x="1" y="2050"/>
                      <a:pt x="61" y="2269"/>
                    </a:cubicBezTo>
                    <a:cubicBezTo>
                      <a:pt x="419" y="2428"/>
                      <a:pt x="817" y="2467"/>
                      <a:pt x="1195" y="2547"/>
                    </a:cubicBezTo>
                    <a:cubicBezTo>
                      <a:pt x="2428" y="2806"/>
                      <a:pt x="3661" y="3044"/>
                      <a:pt x="4914" y="3303"/>
                    </a:cubicBezTo>
                    <a:cubicBezTo>
                      <a:pt x="5034" y="2666"/>
                      <a:pt x="5193" y="2070"/>
                      <a:pt x="5372" y="1473"/>
                    </a:cubicBezTo>
                    <a:cubicBezTo>
                      <a:pt x="4676" y="1254"/>
                      <a:pt x="3960" y="1035"/>
                      <a:pt x="3243" y="816"/>
                    </a:cubicBezTo>
                    <a:cubicBezTo>
                      <a:pt x="2368" y="538"/>
                      <a:pt x="1493" y="279"/>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6"/>
              <p:cNvSpPr/>
              <p:nvPr/>
            </p:nvSpPr>
            <p:spPr>
              <a:xfrm>
                <a:off x="3009400" y="3370900"/>
                <a:ext cx="135800" cy="77100"/>
              </a:xfrm>
              <a:custGeom>
                <a:avLst/>
                <a:gdLst/>
                <a:ahLst/>
                <a:cxnLst/>
                <a:rect l="l" t="t" r="r" b="b"/>
                <a:pathLst>
                  <a:path w="5432" h="3084" extrusionOk="0">
                    <a:moveTo>
                      <a:pt x="219" y="0"/>
                    </a:moveTo>
                    <a:cubicBezTo>
                      <a:pt x="199" y="20"/>
                      <a:pt x="180" y="40"/>
                      <a:pt x="180" y="40"/>
                    </a:cubicBezTo>
                    <a:cubicBezTo>
                      <a:pt x="160" y="159"/>
                      <a:pt x="120" y="279"/>
                      <a:pt x="120" y="398"/>
                    </a:cubicBezTo>
                    <a:cubicBezTo>
                      <a:pt x="100" y="1273"/>
                      <a:pt x="0" y="2148"/>
                      <a:pt x="20" y="3044"/>
                    </a:cubicBezTo>
                    <a:cubicBezTo>
                      <a:pt x="40" y="3044"/>
                      <a:pt x="40" y="3064"/>
                      <a:pt x="60" y="3083"/>
                    </a:cubicBezTo>
                    <a:lnTo>
                      <a:pt x="4934" y="3083"/>
                    </a:lnTo>
                    <a:cubicBezTo>
                      <a:pt x="5053" y="3083"/>
                      <a:pt x="5173" y="3064"/>
                      <a:pt x="5292" y="3064"/>
                    </a:cubicBezTo>
                    <a:cubicBezTo>
                      <a:pt x="5332" y="2725"/>
                      <a:pt x="5352" y="2407"/>
                      <a:pt x="5372" y="2069"/>
                    </a:cubicBezTo>
                    <a:cubicBezTo>
                      <a:pt x="5372" y="1552"/>
                      <a:pt x="5411" y="1054"/>
                      <a:pt x="5431" y="537"/>
                    </a:cubicBezTo>
                    <a:cubicBezTo>
                      <a:pt x="4954" y="438"/>
                      <a:pt x="4456" y="418"/>
                      <a:pt x="3979" y="378"/>
                    </a:cubicBezTo>
                    <a:cubicBezTo>
                      <a:pt x="3362" y="298"/>
                      <a:pt x="2726" y="259"/>
                      <a:pt x="2129" y="179"/>
                    </a:cubicBezTo>
                    <a:cubicBezTo>
                      <a:pt x="1492" y="99"/>
                      <a:pt x="856" y="6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6"/>
              <p:cNvSpPr/>
              <p:nvPr/>
            </p:nvSpPr>
            <p:spPr>
              <a:xfrm>
                <a:off x="4385975" y="3370900"/>
                <a:ext cx="136300" cy="77100"/>
              </a:xfrm>
              <a:custGeom>
                <a:avLst/>
                <a:gdLst/>
                <a:ahLst/>
                <a:cxnLst/>
                <a:rect l="l" t="t" r="r" b="b"/>
                <a:pathLst>
                  <a:path w="5452" h="3084" extrusionOk="0">
                    <a:moveTo>
                      <a:pt x="5252" y="0"/>
                    </a:moveTo>
                    <a:cubicBezTo>
                      <a:pt x="4476" y="80"/>
                      <a:pt x="3681" y="179"/>
                      <a:pt x="2905" y="259"/>
                    </a:cubicBezTo>
                    <a:cubicBezTo>
                      <a:pt x="2288" y="318"/>
                      <a:pt x="1671" y="358"/>
                      <a:pt x="1075" y="418"/>
                    </a:cubicBezTo>
                    <a:cubicBezTo>
                      <a:pt x="736" y="458"/>
                      <a:pt x="398" y="477"/>
                      <a:pt x="60" y="517"/>
                    </a:cubicBezTo>
                    <a:lnTo>
                      <a:pt x="0" y="557"/>
                    </a:lnTo>
                    <a:cubicBezTo>
                      <a:pt x="120" y="1393"/>
                      <a:pt x="100" y="2208"/>
                      <a:pt x="160" y="3044"/>
                    </a:cubicBezTo>
                    <a:lnTo>
                      <a:pt x="199" y="3083"/>
                    </a:lnTo>
                    <a:lnTo>
                      <a:pt x="5411" y="3083"/>
                    </a:lnTo>
                    <a:cubicBezTo>
                      <a:pt x="5431" y="3064"/>
                      <a:pt x="5451" y="3064"/>
                      <a:pt x="5451" y="3044"/>
                    </a:cubicBezTo>
                    <a:cubicBezTo>
                      <a:pt x="5451" y="2049"/>
                      <a:pt x="5391" y="1054"/>
                      <a:pt x="5292" y="60"/>
                    </a:cubicBezTo>
                    <a:cubicBezTo>
                      <a:pt x="5292" y="40"/>
                      <a:pt x="5272" y="20"/>
                      <a:pt x="5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6"/>
              <p:cNvSpPr/>
              <p:nvPr/>
            </p:nvSpPr>
            <p:spPr>
              <a:xfrm>
                <a:off x="3880200" y="2651600"/>
                <a:ext cx="88050" cy="65350"/>
              </a:xfrm>
              <a:custGeom>
                <a:avLst/>
                <a:gdLst/>
                <a:ahLst/>
                <a:cxnLst/>
                <a:rect l="l" t="t" r="r" b="b"/>
                <a:pathLst>
                  <a:path w="3522" h="2614" extrusionOk="0">
                    <a:moveTo>
                      <a:pt x="414" y="1"/>
                    </a:moveTo>
                    <a:cubicBezTo>
                      <a:pt x="316" y="1"/>
                      <a:pt x="275" y="39"/>
                      <a:pt x="259" y="166"/>
                    </a:cubicBezTo>
                    <a:cubicBezTo>
                      <a:pt x="180" y="763"/>
                      <a:pt x="80" y="1360"/>
                      <a:pt x="1" y="1937"/>
                    </a:cubicBezTo>
                    <a:cubicBezTo>
                      <a:pt x="1" y="1957"/>
                      <a:pt x="20" y="1977"/>
                      <a:pt x="40" y="1977"/>
                    </a:cubicBezTo>
                    <a:cubicBezTo>
                      <a:pt x="916" y="2116"/>
                      <a:pt x="1771" y="2295"/>
                      <a:pt x="2607" y="2494"/>
                    </a:cubicBezTo>
                    <a:cubicBezTo>
                      <a:pt x="2746" y="2514"/>
                      <a:pt x="2865" y="2573"/>
                      <a:pt x="2984" y="2613"/>
                    </a:cubicBezTo>
                    <a:cubicBezTo>
                      <a:pt x="3004" y="2593"/>
                      <a:pt x="3024" y="2573"/>
                      <a:pt x="3044" y="2573"/>
                    </a:cubicBezTo>
                    <a:cubicBezTo>
                      <a:pt x="3183" y="2036"/>
                      <a:pt x="3303" y="1519"/>
                      <a:pt x="3442" y="982"/>
                    </a:cubicBezTo>
                    <a:cubicBezTo>
                      <a:pt x="3522" y="664"/>
                      <a:pt x="3502" y="644"/>
                      <a:pt x="3203" y="564"/>
                    </a:cubicBezTo>
                    <a:cubicBezTo>
                      <a:pt x="2308" y="325"/>
                      <a:pt x="1393" y="166"/>
                      <a:pt x="498" y="7"/>
                    </a:cubicBezTo>
                    <a:cubicBezTo>
                      <a:pt x="466" y="3"/>
                      <a:pt x="438"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6"/>
              <p:cNvSpPr/>
              <p:nvPr/>
            </p:nvSpPr>
            <p:spPr>
              <a:xfrm>
                <a:off x="4027900" y="2692775"/>
                <a:ext cx="93525" cy="76375"/>
              </a:xfrm>
              <a:custGeom>
                <a:avLst/>
                <a:gdLst/>
                <a:ahLst/>
                <a:cxnLst/>
                <a:rect l="l" t="t" r="r" b="b"/>
                <a:pathLst>
                  <a:path w="3741" h="3055" extrusionOk="0">
                    <a:moveTo>
                      <a:pt x="781" y="0"/>
                    </a:moveTo>
                    <a:cubicBezTo>
                      <a:pt x="706" y="0"/>
                      <a:pt x="657" y="44"/>
                      <a:pt x="617" y="150"/>
                    </a:cubicBezTo>
                    <a:cubicBezTo>
                      <a:pt x="458" y="648"/>
                      <a:pt x="299" y="1145"/>
                      <a:pt x="100" y="1623"/>
                    </a:cubicBezTo>
                    <a:cubicBezTo>
                      <a:pt x="1" y="1861"/>
                      <a:pt x="100" y="1921"/>
                      <a:pt x="259" y="1961"/>
                    </a:cubicBezTo>
                    <a:cubicBezTo>
                      <a:pt x="1075" y="2259"/>
                      <a:pt x="1871" y="2617"/>
                      <a:pt x="2646" y="2975"/>
                    </a:cubicBezTo>
                    <a:cubicBezTo>
                      <a:pt x="2686" y="3015"/>
                      <a:pt x="2746" y="3035"/>
                      <a:pt x="2786" y="3055"/>
                    </a:cubicBezTo>
                    <a:cubicBezTo>
                      <a:pt x="2905" y="3035"/>
                      <a:pt x="2945" y="2935"/>
                      <a:pt x="2985" y="2876"/>
                    </a:cubicBezTo>
                    <a:cubicBezTo>
                      <a:pt x="3203" y="2418"/>
                      <a:pt x="3402" y="1941"/>
                      <a:pt x="3641" y="1483"/>
                    </a:cubicBezTo>
                    <a:cubicBezTo>
                      <a:pt x="3741" y="1304"/>
                      <a:pt x="3661" y="1205"/>
                      <a:pt x="3502" y="1125"/>
                    </a:cubicBezTo>
                    <a:cubicBezTo>
                      <a:pt x="2646" y="767"/>
                      <a:pt x="1791" y="369"/>
                      <a:pt x="916" y="31"/>
                    </a:cubicBezTo>
                    <a:cubicBezTo>
                      <a:pt x="863" y="11"/>
                      <a:pt x="819"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6"/>
              <p:cNvSpPr/>
              <p:nvPr/>
            </p:nvSpPr>
            <p:spPr>
              <a:xfrm>
                <a:off x="3563900" y="2651600"/>
                <a:ext cx="88050" cy="64850"/>
              </a:xfrm>
              <a:custGeom>
                <a:avLst/>
                <a:gdLst/>
                <a:ahLst/>
                <a:cxnLst/>
                <a:rect l="l" t="t" r="r" b="b"/>
                <a:pathLst>
                  <a:path w="3522" h="2594" extrusionOk="0">
                    <a:moveTo>
                      <a:pt x="3131" y="1"/>
                    </a:moveTo>
                    <a:cubicBezTo>
                      <a:pt x="3111" y="1"/>
                      <a:pt x="3089" y="3"/>
                      <a:pt x="3064" y="7"/>
                    </a:cubicBezTo>
                    <a:cubicBezTo>
                      <a:pt x="2129" y="166"/>
                      <a:pt x="1194" y="345"/>
                      <a:pt x="279" y="564"/>
                    </a:cubicBezTo>
                    <a:cubicBezTo>
                      <a:pt x="61" y="624"/>
                      <a:pt x="1" y="703"/>
                      <a:pt x="61" y="922"/>
                    </a:cubicBezTo>
                    <a:cubicBezTo>
                      <a:pt x="220" y="1479"/>
                      <a:pt x="339" y="2016"/>
                      <a:pt x="478" y="2573"/>
                    </a:cubicBezTo>
                    <a:cubicBezTo>
                      <a:pt x="498" y="2573"/>
                      <a:pt x="518" y="2593"/>
                      <a:pt x="538" y="2593"/>
                    </a:cubicBezTo>
                    <a:cubicBezTo>
                      <a:pt x="1214" y="2394"/>
                      <a:pt x="1891" y="2275"/>
                      <a:pt x="2587" y="2136"/>
                    </a:cubicBezTo>
                    <a:cubicBezTo>
                      <a:pt x="2885" y="2076"/>
                      <a:pt x="3184" y="2036"/>
                      <a:pt x="3482" y="1977"/>
                    </a:cubicBezTo>
                    <a:cubicBezTo>
                      <a:pt x="3502" y="1977"/>
                      <a:pt x="3522" y="1957"/>
                      <a:pt x="3522" y="1937"/>
                    </a:cubicBezTo>
                    <a:cubicBezTo>
                      <a:pt x="3502" y="1758"/>
                      <a:pt x="3502" y="1579"/>
                      <a:pt x="3462" y="1380"/>
                    </a:cubicBezTo>
                    <a:cubicBezTo>
                      <a:pt x="3402" y="982"/>
                      <a:pt x="3323" y="564"/>
                      <a:pt x="3263" y="146"/>
                    </a:cubicBezTo>
                    <a:cubicBezTo>
                      <a:pt x="3247" y="36"/>
                      <a:pt x="3207"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6"/>
              <p:cNvSpPr/>
              <p:nvPr/>
            </p:nvSpPr>
            <p:spPr>
              <a:xfrm>
                <a:off x="2964150" y="3286325"/>
                <a:ext cx="62175" cy="86075"/>
              </a:xfrm>
              <a:custGeom>
                <a:avLst/>
                <a:gdLst/>
                <a:ahLst/>
                <a:cxnLst/>
                <a:rect l="l" t="t" r="r" b="b"/>
                <a:pathLst>
                  <a:path w="2487" h="3443" extrusionOk="0">
                    <a:moveTo>
                      <a:pt x="659" y="1"/>
                    </a:moveTo>
                    <a:cubicBezTo>
                      <a:pt x="510" y="1"/>
                      <a:pt x="494" y="92"/>
                      <a:pt x="438" y="399"/>
                    </a:cubicBezTo>
                    <a:cubicBezTo>
                      <a:pt x="279" y="1195"/>
                      <a:pt x="179" y="2010"/>
                      <a:pt x="60" y="2806"/>
                    </a:cubicBezTo>
                    <a:cubicBezTo>
                      <a:pt x="0" y="3244"/>
                      <a:pt x="40" y="3224"/>
                      <a:pt x="358" y="3264"/>
                    </a:cubicBezTo>
                    <a:cubicBezTo>
                      <a:pt x="895" y="3343"/>
                      <a:pt x="1433" y="3383"/>
                      <a:pt x="1970" y="3443"/>
                    </a:cubicBezTo>
                    <a:cubicBezTo>
                      <a:pt x="1990" y="3423"/>
                      <a:pt x="2009" y="3403"/>
                      <a:pt x="2009" y="3383"/>
                    </a:cubicBezTo>
                    <a:cubicBezTo>
                      <a:pt x="2129" y="2468"/>
                      <a:pt x="2268" y="1573"/>
                      <a:pt x="2427" y="658"/>
                    </a:cubicBezTo>
                    <a:cubicBezTo>
                      <a:pt x="2447" y="578"/>
                      <a:pt x="2467" y="479"/>
                      <a:pt x="2487" y="399"/>
                    </a:cubicBezTo>
                    <a:cubicBezTo>
                      <a:pt x="2467" y="379"/>
                      <a:pt x="2447" y="359"/>
                      <a:pt x="2447" y="339"/>
                    </a:cubicBezTo>
                    <a:cubicBezTo>
                      <a:pt x="1950" y="240"/>
                      <a:pt x="1452" y="141"/>
                      <a:pt x="935" y="41"/>
                    </a:cubicBezTo>
                    <a:cubicBezTo>
                      <a:pt x="810" y="17"/>
                      <a:pt x="723"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6"/>
              <p:cNvSpPr/>
              <p:nvPr/>
            </p:nvSpPr>
            <p:spPr>
              <a:xfrm>
                <a:off x="4505825" y="3286150"/>
                <a:ext cx="61700" cy="86250"/>
              </a:xfrm>
              <a:custGeom>
                <a:avLst/>
                <a:gdLst/>
                <a:ahLst/>
                <a:cxnLst/>
                <a:rect l="l" t="t" r="r" b="b"/>
                <a:pathLst>
                  <a:path w="2468" h="3450" extrusionOk="0">
                    <a:moveTo>
                      <a:pt x="1821" y="0"/>
                    </a:moveTo>
                    <a:cubicBezTo>
                      <a:pt x="1779" y="0"/>
                      <a:pt x="1729" y="11"/>
                      <a:pt x="1672" y="28"/>
                    </a:cubicBezTo>
                    <a:cubicBezTo>
                      <a:pt x="1134" y="128"/>
                      <a:pt x="577" y="247"/>
                      <a:pt x="40" y="346"/>
                    </a:cubicBezTo>
                    <a:cubicBezTo>
                      <a:pt x="20" y="366"/>
                      <a:pt x="20" y="386"/>
                      <a:pt x="1" y="406"/>
                    </a:cubicBezTo>
                    <a:cubicBezTo>
                      <a:pt x="200" y="1401"/>
                      <a:pt x="339" y="2395"/>
                      <a:pt x="458" y="3390"/>
                    </a:cubicBezTo>
                    <a:cubicBezTo>
                      <a:pt x="478" y="3410"/>
                      <a:pt x="498" y="3430"/>
                      <a:pt x="498" y="3450"/>
                    </a:cubicBezTo>
                    <a:cubicBezTo>
                      <a:pt x="975" y="3390"/>
                      <a:pt x="1453" y="3330"/>
                      <a:pt x="1930" y="3291"/>
                    </a:cubicBezTo>
                    <a:cubicBezTo>
                      <a:pt x="2447" y="3231"/>
                      <a:pt x="2467" y="3231"/>
                      <a:pt x="2408" y="2734"/>
                    </a:cubicBezTo>
                    <a:cubicBezTo>
                      <a:pt x="2328" y="1898"/>
                      <a:pt x="2189" y="1063"/>
                      <a:pt x="2030" y="247"/>
                    </a:cubicBezTo>
                    <a:cubicBezTo>
                      <a:pt x="1987" y="64"/>
                      <a:pt x="1925" y="0"/>
                      <a:pt x="1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6"/>
              <p:cNvSpPr/>
              <p:nvPr/>
            </p:nvSpPr>
            <p:spPr>
              <a:xfrm>
                <a:off x="4517275" y="3446975"/>
                <a:ext cx="54725" cy="82225"/>
              </a:xfrm>
              <a:custGeom>
                <a:avLst/>
                <a:gdLst/>
                <a:ahLst/>
                <a:cxnLst/>
                <a:rect l="l" t="t" r="r" b="b"/>
                <a:pathLst>
                  <a:path w="2189" h="3289" extrusionOk="0">
                    <a:moveTo>
                      <a:pt x="199" y="1"/>
                    </a:moveTo>
                    <a:cubicBezTo>
                      <a:pt x="199" y="21"/>
                      <a:pt x="179" y="21"/>
                      <a:pt x="159" y="40"/>
                    </a:cubicBezTo>
                    <a:cubicBezTo>
                      <a:pt x="119" y="936"/>
                      <a:pt x="139" y="1831"/>
                      <a:pt x="20" y="2726"/>
                    </a:cubicBezTo>
                    <a:cubicBezTo>
                      <a:pt x="0" y="2825"/>
                      <a:pt x="20" y="2945"/>
                      <a:pt x="0" y="3044"/>
                    </a:cubicBezTo>
                    <a:cubicBezTo>
                      <a:pt x="20" y="3044"/>
                      <a:pt x="40" y="3064"/>
                      <a:pt x="40" y="3084"/>
                    </a:cubicBezTo>
                    <a:cubicBezTo>
                      <a:pt x="617" y="3144"/>
                      <a:pt x="1174" y="3203"/>
                      <a:pt x="1751" y="3283"/>
                    </a:cubicBezTo>
                    <a:cubicBezTo>
                      <a:pt x="1773" y="3286"/>
                      <a:pt x="1794" y="3288"/>
                      <a:pt x="1814" y="3288"/>
                    </a:cubicBezTo>
                    <a:cubicBezTo>
                      <a:pt x="2016" y="3288"/>
                      <a:pt x="2049" y="3108"/>
                      <a:pt x="2049" y="2945"/>
                    </a:cubicBezTo>
                    <a:cubicBezTo>
                      <a:pt x="2089" y="2050"/>
                      <a:pt x="2188" y="1174"/>
                      <a:pt x="2168" y="259"/>
                    </a:cubicBezTo>
                    <a:cubicBezTo>
                      <a:pt x="2149" y="80"/>
                      <a:pt x="2109" y="1"/>
                      <a:pt x="1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6"/>
              <p:cNvSpPr/>
              <p:nvPr/>
            </p:nvSpPr>
            <p:spPr>
              <a:xfrm>
                <a:off x="2960175" y="3446975"/>
                <a:ext cx="54225" cy="82175"/>
              </a:xfrm>
              <a:custGeom>
                <a:avLst/>
                <a:gdLst/>
                <a:ahLst/>
                <a:cxnLst/>
                <a:rect l="l" t="t" r="r" b="b"/>
                <a:pathLst>
                  <a:path w="2169" h="3287" extrusionOk="0">
                    <a:moveTo>
                      <a:pt x="298" y="1"/>
                    </a:moveTo>
                    <a:cubicBezTo>
                      <a:pt x="80" y="1"/>
                      <a:pt x="20" y="80"/>
                      <a:pt x="20" y="279"/>
                    </a:cubicBezTo>
                    <a:cubicBezTo>
                      <a:pt x="0" y="936"/>
                      <a:pt x="40" y="1612"/>
                      <a:pt x="100" y="2268"/>
                    </a:cubicBezTo>
                    <a:cubicBezTo>
                      <a:pt x="119" y="2527"/>
                      <a:pt x="100" y="2786"/>
                      <a:pt x="139" y="3064"/>
                    </a:cubicBezTo>
                    <a:cubicBezTo>
                      <a:pt x="174" y="3221"/>
                      <a:pt x="255" y="3287"/>
                      <a:pt x="396" y="3287"/>
                    </a:cubicBezTo>
                    <a:cubicBezTo>
                      <a:pt x="415" y="3287"/>
                      <a:pt x="436" y="3285"/>
                      <a:pt x="458" y="3283"/>
                    </a:cubicBezTo>
                    <a:cubicBezTo>
                      <a:pt x="1015" y="3164"/>
                      <a:pt x="1572" y="3164"/>
                      <a:pt x="2129" y="3084"/>
                    </a:cubicBezTo>
                    <a:cubicBezTo>
                      <a:pt x="2149" y="3064"/>
                      <a:pt x="2168" y="3044"/>
                      <a:pt x="2168" y="3044"/>
                    </a:cubicBezTo>
                    <a:cubicBezTo>
                      <a:pt x="2089" y="2149"/>
                      <a:pt x="2089" y="1254"/>
                      <a:pt x="2029" y="359"/>
                    </a:cubicBezTo>
                    <a:cubicBezTo>
                      <a:pt x="2009" y="259"/>
                      <a:pt x="2029" y="140"/>
                      <a:pt x="2029" y="40"/>
                    </a:cubicBezTo>
                    <a:cubicBezTo>
                      <a:pt x="2009" y="21"/>
                      <a:pt x="1989" y="21"/>
                      <a:pt x="1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6"/>
              <p:cNvSpPr/>
              <p:nvPr/>
            </p:nvSpPr>
            <p:spPr>
              <a:xfrm>
                <a:off x="3139700" y="3446725"/>
                <a:ext cx="54725" cy="63925"/>
              </a:xfrm>
              <a:custGeom>
                <a:avLst/>
                <a:gdLst/>
                <a:ahLst/>
                <a:cxnLst/>
                <a:rect l="l" t="t" r="r" b="b"/>
                <a:pathLst>
                  <a:path w="2189" h="2557" extrusionOk="0">
                    <a:moveTo>
                      <a:pt x="1055" y="1"/>
                    </a:moveTo>
                    <a:cubicBezTo>
                      <a:pt x="731" y="1"/>
                      <a:pt x="408" y="11"/>
                      <a:pt x="80" y="31"/>
                    </a:cubicBezTo>
                    <a:cubicBezTo>
                      <a:pt x="0" y="607"/>
                      <a:pt x="120" y="1184"/>
                      <a:pt x="140" y="1741"/>
                    </a:cubicBezTo>
                    <a:cubicBezTo>
                      <a:pt x="140" y="2000"/>
                      <a:pt x="80" y="2298"/>
                      <a:pt x="239" y="2557"/>
                    </a:cubicBezTo>
                    <a:cubicBezTo>
                      <a:pt x="876" y="2497"/>
                      <a:pt x="1532" y="2457"/>
                      <a:pt x="2189" y="2338"/>
                    </a:cubicBezTo>
                    <a:cubicBezTo>
                      <a:pt x="2109" y="1582"/>
                      <a:pt x="2149" y="806"/>
                      <a:pt x="2029" y="31"/>
                    </a:cubicBezTo>
                    <a:cubicBezTo>
                      <a:pt x="1701" y="11"/>
                      <a:pt x="1378" y="1"/>
                      <a:pt x="1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6"/>
              <p:cNvSpPr/>
              <p:nvPr/>
            </p:nvSpPr>
            <p:spPr>
              <a:xfrm>
                <a:off x="3188925" y="3389550"/>
                <a:ext cx="128825" cy="58450"/>
              </a:xfrm>
              <a:custGeom>
                <a:avLst/>
                <a:gdLst/>
                <a:ahLst/>
                <a:cxnLst/>
                <a:rect l="l" t="t" r="r" b="b"/>
                <a:pathLst>
                  <a:path w="5153" h="2338" extrusionOk="0">
                    <a:moveTo>
                      <a:pt x="441" y="1"/>
                    </a:moveTo>
                    <a:cubicBezTo>
                      <a:pt x="367" y="1"/>
                      <a:pt x="293" y="4"/>
                      <a:pt x="220" y="10"/>
                    </a:cubicBezTo>
                    <a:cubicBezTo>
                      <a:pt x="80" y="229"/>
                      <a:pt x="140" y="467"/>
                      <a:pt x="140" y="706"/>
                    </a:cubicBezTo>
                    <a:cubicBezTo>
                      <a:pt x="100" y="1243"/>
                      <a:pt x="1" y="1780"/>
                      <a:pt x="60" y="2318"/>
                    </a:cubicBezTo>
                    <a:cubicBezTo>
                      <a:pt x="180" y="2318"/>
                      <a:pt x="279" y="2337"/>
                      <a:pt x="399" y="2337"/>
                    </a:cubicBezTo>
                    <a:lnTo>
                      <a:pt x="5073" y="2337"/>
                    </a:lnTo>
                    <a:lnTo>
                      <a:pt x="5073" y="2298"/>
                    </a:lnTo>
                    <a:cubicBezTo>
                      <a:pt x="5073" y="1681"/>
                      <a:pt x="5093" y="1064"/>
                      <a:pt x="5153" y="467"/>
                    </a:cubicBezTo>
                    <a:cubicBezTo>
                      <a:pt x="4596" y="388"/>
                      <a:pt x="4019" y="368"/>
                      <a:pt x="3442" y="288"/>
                    </a:cubicBezTo>
                    <a:cubicBezTo>
                      <a:pt x="2826" y="229"/>
                      <a:pt x="2209" y="149"/>
                      <a:pt x="1592" y="109"/>
                    </a:cubicBezTo>
                    <a:cubicBezTo>
                      <a:pt x="1209" y="76"/>
                      <a:pt x="825"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6"/>
              <p:cNvSpPr/>
              <p:nvPr/>
            </p:nvSpPr>
            <p:spPr>
              <a:xfrm>
                <a:off x="3144175" y="3321650"/>
                <a:ext cx="59200" cy="67675"/>
              </a:xfrm>
              <a:custGeom>
                <a:avLst/>
                <a:gdLst/>
                <a:ahLst/>
                <a:cxnLst/>
                <a:rect l="l" t="t" r="r" b="b"/>
                <a:pathLst>
                  <a:path w="2368" h="2707" extrusionOk="0">
                    <a:moveTo>
                      <a:pt x="418" y="1"/>
                    </a:moveTo>
                    <a:cubicBezTo>
                      <a:pt x="299" y="478"/>
                      <a:pt x="199" y="975"/>
                      <a:pt x="140" y="1473"/>
                    </a:cubicBezTo>
                    <a:cubicBezTo>
                      <a:pt x="100" y="1811"/>
                      <a:pt x="0" y="2149"/>
                      <a:pt x="60" y="2507"/>
                    </a:cubicBezTo>
                    <a:cubicBezTo>
                      <a:pt x="279" y="2587"/>
                      <a:pt x="518" y="2587"/>
                      <a:pt x="736" y="2607"/>
                    </a:cubicBezTo>
                    <a:cubicBezTo>
                      <a:pt x="1154" y="2666"/>
                      <a:pt x="1572" y="2686"/>
                      <a:pt x="2010" y="2706"/>
                    </a:cubicBezTo>
                    <a:cubicBezTo>
                      <a:pt x="2109" y="1930"/>
                      <a:pt x="2208" y="1154"/>
                      <a:pt x="2368" y="399"/>
                    </a:cubicBezTo>
                    <a:cubicBezTo>
                      <a:pt x="1711" y="259"/>
                      <a:pt x="1075"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5" name="Google Shape;3495;p36"/>
            <p:cNvSpPr/>
            <p:nvPr/>
          </p:nvSpPr>
          <p:spPr>
            <a:xfrm>
              <a:off x="2312995" y="1537925"/>
              <a:ext cx="863100" cy="86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6" name="Google Shape;3496;p36"/>
          <p:cNvSpPr txBox="1">
            <a:spLocks noGrp="1"/>
          </p:cNvSpPr>
          <p:nvPr>
            <p:ph type="title"/>
          </p:nvPr>
        </p:nvSpPr>
        <p:spPr>
          <a:xfrm>
            <a:off x="252410" y="2781143"/>
            <a:ext cx="1645800" cy="45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O</a:t>
            </a:r>
            <a:r>
              <a:rPr lang="en" dirty="0"/>
              <a:t>btaining data</a:t>
            </a:r>
            <a:endParaRPr dirty="0"/>
          </a:p>
        </p:txBody>
      </p:sp>
      <p:sp>
        <p:nvSpPr>
          <p:cNvPr id="3497" name="Google Shape;3497;p36"/>
          <p:cNvSpPr txBox="1">
            <a:spLocks noGrp="1"/>
          </p:cNvSpPr>
          <p:nvPr>
            <p:ph type="title" idx="2"/>
          </p:nvPr>
        </p:nvSpPr>
        <p:spPr>
          <a:xfrm>
            <a:off x="626060" y="1673579"/>
            <a:ext cx="8985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498" name="Google Shape;3498;p36"/>
          <p:cNvSpPr txBox="1">
            <a:spLocks noGrp="1"/>
          </p:cNvSpPr>
          <p:nvPr>
            <p:ph type="subTitle" idx="1"/>
          </p:nvPr>
        </p:nvSpPr>
        <p:spPr>
          <a:xfrm>
            <a:off x="252410" y="3238188"/>
            <a:ext cx="1645800" cy="731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F</a:t>
            </a:r>
            <a:r>
              <a:rPr lang="en" dirty="0"/>
              <a:t>inding good quailty of athlete data</a:t>
            </a:r>
            <a:endParaRPr dirty="0"/>
          </a:p>
        </p:txBody>
      </p:sp>
      <p:sp>
        <p:nvSpPr>
          <p:cNvPr id="3499" name="Google Shape;3499;p36"/>
          <p:cNvSpPr txBox="1">
            <a:spLocks noGrp="1"/>
          </p:cNvSpPr>
          <p:nvPr>
            <p:ph type="title" idx="3"/>
          </p:nvPr>
        </p:nvSpPr>
        <p:spPr>
          <a:xfrm>
            <a:off x="2027221" y="2781143"/>
            <a:ext cx="1645800" cy="45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H</a:t>
            </a:r>
            <a:r>
              <a:rPr lang="en" dirty="0"/>
              <a:t>andling data</a:t>
            </a:r>
            <a:endParaRPr dirty="0"/>
          </a:p>
        </p:txBody>
      </p:sp>
      <p:sp>
        <p:nvSpPr>
          <p:cNvPr id="3500" name="Google Shape;3500;p36"/>
          <p:cNvSpPr txBox="1">
            <a:spLocks noGrp="1"/>
          </p:cNvSpPr>
          <p:nvPr>
            <p:ph type="title" idx="4"/>
          </p:nvPr>
        </p:nvSpPr>
        <p:spPr>
          <a:xfrm>
            <a:off x="2400871" y="1673579"/>
            <a:ext cx="8985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501" name="Google Shape;3501;p36"/>
          <p:cNvSpPr txBox="1">
            <a:spLocks noGrp="1"/>
          </p:cNvSpPr>
          <p:nvPr>
            <p:ph type="subTitle" idx="5"/>
          </p:nvPr>
        </p:nvSpPr>
        <p:spPr>
          <a:xfrm>
            <a:off x="2027221" y="3238188"/>
            <a:ext cx="1645800" cy="731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C</a:t>
            </a:r>
            <a:r>
              <a:rPr lang="en" dirty="0"/>
              <a:t>leaning, filtering and delete duplicates from data</a:t>
            </a:r>
            <a:endParaRPr dirty="0"/>
          </a:p>
        </p:txBody>
      </p:sp>
      <p:sp>
        <p:nvSpPr>
          <p:cNvPr id="3502" name="Google Shape;3502;p36"/>
          <p:cNvSpPr txBox="1">
            <a:spLocks noGrp="1"/>
          </p:cNvSpPr>
          <p:nvPr>
            <p:ph type="title" idx="6"/>
          </p:nvPr>
        </p:nvSpPr>
        <p:spPr>
          <a:xfrm>
            <a:off x="3786518" y="2781143"/>
            <a:ext cx="1645800" cy="45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E</a:t>
            </a:r>
            <a:r>
              <a:rPr lang="en" dirty="0"/>
              <a:t>xploring data</a:t>
            </a:r>
            <a:endParaRPr dirty="0"/>
          </a:p>
        </p:txBody>
      </p:sp>
      <p:sp>
        <p:nvSpPr>
          <p:cNvPr id="3503" name="Google Shape;3503;p36"/>
          <p:cNvSpPr txBox="1">
            <a:spLocks noGrp="1"/>
          </p:cNvSpPr>
          <p:nvPr>
            <p:ph type="title" idx="7"/>
          </p:nvPr>
        </p:nvSpPr>
        <p:spPr>
          <a:xfrm>
            <a:off x="4160168" y="1673579"/>
            <a:ext cx="8985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504" name="Google Shape;3504;p36"/>
          <p:cNvSpPr txBox="1">
            <a:spLocks noGrp="1"/>
          </p:cNvSpPr>
          <p:nvPr>
            <p:ph type="subTitle" idx="8"/>
          </p:nvPr>
        </p:nvSpPr>
        <p:spPr>
          <a:xfrm>
            <a:off x="3786518" y="3238188"/>
            <a:ext cx="1645800" cy="731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V</a:t>
            </a:r>
            <a:r>
              <a:rPr lang="en" dirty="0"/>
              <a:t>isualizing and understanding the data</a:t>
            </a:r>
            <a:endParaRPr dirty="0"/>
          </a:p>
        </p:txBody>
      </p:sp>
      <p:sp>
        <p:nvSpPr>
          <p:cNvPr id="3505" name="Google Shape;3505;p36"/>
          <p:cNvSpPr txBox="1">
            <a:spLocks noGrp="1"/>
          </p:cNvSpPr>
          <p:nvPr>
            <p:ph type="title" idx="9"/>
          </p:nvPr>
        </p:nvSpPr>
        <p:spPr>
          <a:xfrm>
            <a:off x="5532210" y="2779336"/>
            <a:ext cx="1645800" cy="45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Modeling data</a:t>
            </a:r>
            <a:endParaRPr dirty="0"/>
          </a:p>
        </p:txBody>
      </p:sp>
      <p:sp>
        <p:nvSpPr>
          <p:cNvPr id="3506" name="Google Shape;3506;p36"/>
          <p:cNvSpPr txBox="1">
            <a:spLocks noGrp="1"/>
          </p:cNvSpPr>
          <p:nvPr>
            <p:ph type="title" idx="13"/>
          </p:nvPr>
        </p:nvSpPr>
        <p:spPr>
          <a:xfrm>
            <a:off x="5905860" y="1673579"/>
            <a:ext cx="8985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3507" name="Google Shape;3507;p36"/>
          <p:cNvSpPr txBox="1">
            <a:spLocks noGrp="1"/>
          </p:cNvSpPr>
          <p:nvPr>
            <p:ph type="subTitle" idx="14"/>
          </p:nvPr>
        </p:nvSpPr>
        <p:spPr>
          <a:xfrm>
            <a:off x="5532210" y="3236236"/>
            <a:ext cx="1645800" cy="731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B</a:t>
            </a:r>
            <a:r>
              <a:rPr lang="en" dirty="0"/>
              <a:t>uild the algorithm for machine learning</a:t>
            </a:r>
            <a:endParaRPr dirty="0"/>
          </a:p>
        </p:txBody>
      </p:sp>
      <p:sp>
        <p:nvSpPr>
          <p:cNvPr id="3508" name="Google Shape;3508;p36"/>
          <p:cNvSpPr txBox="1">
            <a:spLocks noGrp="1"/>
          </p:cNvSpPr>
          <p:nvPr>
            <p:ph type="title" idx="15"/>
          </p:nvPr>
        </p:nvSpPr>
        <p:spPr>
          <a:xfrm>
            <a:off x="464716" y="541234"/>
            <a:ext cx="7704000" cy="484500"/>
          </a:xfrm>
          <a:prstGeom prst="rect">
            <a:avLst/>
          </a:prstGeom>
        </p:spPr>
        <p:txBody>
          <a:bodyPr spcFirstLastPara="1" wrap="square" lIns="0" tIns="0" rIns="274300" bIns="0" anchor="t" anchorCtr="0">
            <a:noAutofit/>
          </a:bodyPr>
          <a:lstStyle/>
          <a:p>
            <a:pPr marL="0" lvl="0" indent="0" algn="l" rtl="0">
              <a:spcBef>
                <a:spcPts val="0"/>
              </a:spcBef>
              <a:spcAft>
                <a:spcPts val="0"/>
              </a:spcAft>
              <a:buNone/>
            </a:pPr>
            <a:r>
              <a:rPr lang="en-US" dirty="0"/>
              <a:t>Research steps</a:t>
            </a:r>
            <a:endParaRPr dirty="0"/>
          </a:p>
        </p:txBody>
      </p:sp>
      <p:grpSp>
        <p:nvGrpSpPr>
          <p:cNvPr id="95" name="Google Shape;3476;p36">
            <a:extLst>
              <a:ext uri="{FF2B5EF4-FFF2-40B4-BE49-F238E27FC236}">
                <a16:creationId xmlns:a16="http://schemas.microsoft.com/office/drawing/2014/main" id="{E7632CAC-176B-4EF3-A711-E86943222F2D}"/>
              </a:ext>
            </a:extLst>
          </p:cNvPr>
          <p:cNvGrpSpPr/>
          <p:nvPr/>
        </p:nvGrpSpPr>
        <p:grpSpPr>
          <a:xfrm>
            <a:off x="7562979" y="1421644"/>
            <a:ext cx="1097330" cy="1097236"/>
            <a:chOff x="2195914" y="1421661"/>
            <a:chExt cx="1097330" cy="1097236"/>
          </a:xfrm>
        </p:grpSpPr>
        <p:grpSp>
          <p:nvGrpSpPr>
            <p:cNvPr id="96" name="Google Shape;3477;p36">
              <a:extLst>
                <a:ext uri="{FF2B5EF4-FFF2-40B4-BE49-F238E27FC236}">
                  <a16:creationId xmlns:a16="http://schemas.microsoft.com/office/drawing/2014/main" id="{F8A6A611-5F88-44CE-9466-E8ED9B1EBA6C}"/>
                </a:ext>
              </a:extLst>
            </p:cNvPr>
            <p:cNvGrpSpPr/>
            <p:nvPr/>
          </p:nvGrpSpPr>
          <p:grpSpPr>
            <a:xfrm>
              <a:off x="2195914" y="1421661"/>
              <a:ext cx="1097330" cy="1097236"/>
              <a:chOff x="2960175" y="2642325"/>
              <a:chExt cx="1611825" cy="1608850"/>
            </a:xfrm>
          </p:grpSpPr>
          <p:sp>
            <p:nvSpPr>
              <p:cNvPr id="98" name="Google Shape;3478;p36">
                <a:extLst>
                  <a:ext uri="{FF2B5EF4-FFF2-40B4-BE49-F238E27FC236}">
                    <a16:creationId xmlns:a16="http://schemas.microsoft.com/office/drawing/2014/main" id="{2EC757FD-B5DF-4B28-8205-2282DC3062BD}"/>
                  </a:ext>
                </a:extLst>
              </p:cNvPr>
              <p:cNvSpPr/>
              <p:nvPr/>
            </p:nvSpPr>
            <p:spPr>
              <a:xfrm>
                <a:off x="2977075" y="3446975"/>
                <a:ext cx="1578000" cy="804200"/>
              </a:xfrm>
              <a:custGeom>
                <a:avLst/>
                <a:gdLst/>
                <a:ahLst/>
                <a:cxnLst/>
                <a:rect l="l" t="t" r="r" b="b"/>
                <a:pathLst>
                  <a:path w="63120" h="32168" extrusionOk="0">
                    <a:moveTo>
                      <a:pt x="9538" y="6960"/>
                    </a:moveTo>
                    <a:cubicBezTo>
                      <a:pt x="9613" y="6960"/>
                      <a:pt x="9631" y="7029"/>
                      <a:pt x="9648" y="7082"/>
                    </a:cubicBezTo>
                    <a:cubicBezTo>
                      <a:pt x="9847" y="7719"/>
                      <a:pt x="10066" y="8336"/>
                      <a:pt x="10325" y="8932"/>
                    </a:cubicBezTo>
                    <a:cubicBezTo>
                      <a:pt x="10365" y="9012"/>
                      <a:pt x="10384" y="9072"/>
                      <a:pt x="10265" y="9131"/>
                    </a:cubicBezTo>
                    <a:cubicBezTo>
                      <a:pt x="9748" y="9350"/>
                      <a:pt x="9251" y="9569"/>
                      <a:pt x="8733" y="9788"/>
                    </a:cubicBezTo>
                    <a:cubicBezTo>
                      <a:pt x="8705" y="9802"/>
                      <a:pt x="8681" y="9808"/>
                      <a:pt x="8661" y="9808"/>
                    </a:cubicBezTo>
                    <a:cubicBezTo>
                      <a:pt x="8596" y="9808"/>
                      <a:pt x="8569" y="9744"/>
                      <a:pt x="8554" y="9668"/>
                    </a:cubicBezTo>
                    <a:cubicBezTo>
                      <a:pt x="8296" y="9012"/>
                      <a:pt x="8017" y="8336"/>
                      <a:pt x="7818" y="7659"/>
                    </a:cubicBezTo>
                    <a:cubicBezTo>
                      <a:pt x="7778" y="7540"/>
                      <a:pt x="7798" y="7480"/>
                      <a:pt x="7918" y="7460"/>
                    </a:cubicBezTo>
                    <a:cubicBezTo>
                      <a:pt x="8435" y="7301"/>
                      <a:pt x="8952" y="7142"/>
                      <a:pt x="9469" y="6983"/>
                    </a:cubicBezTo>
                    <a:cubicBezTo>
                      <a:pt x="9469" y="6963"/>
                      <a:pt x="9489" y="6963"/>
                      <a:pt x="9509" y="6963"/>
                    </a:cubicBezTo>
                    <a:cubicBezTo>
                      <a:pt x="9520" y="6961"/>
                      <a:pt x="9530" y="6960"/>
                      <a:pt x="9538" y="6960"/>
                    </a:cubicBezTo>
                    <a:close/>
                    <a:moveTo>
                      <a:pt x="51741" y="11260"/>
                    </a:moveTo>
                    <a:cubicBezTo>
                      <a:pt x="51920" y="11359"/>
                      <a:pt x="52119" y="11479"/>
                      <a:pt x="52318" y="11578"/>
                    </a:cubicBezTo>
                    <a:cubicBezTo>
                      <a:pt x="52597" y="11737"/>
                      <a:pt x="52855" y="11896"/>
                      <a:pt x="53134" y="12036"/>
                    </a:cubicBezTo>
                    <a:cubicBezTo>
                      <a:pt x="53273" y="12115"/>
                      <a:pt x="53333" y="12175"/>
                      <a:pt x="53253" y="12334"/>
                    </a:cubicBezTo>
                    <a:cubicBezTo>
                      <a:pt x="52915" y="12911"/>
                      <a:pt x="52557" y="13488"/>
                      <a:pt x="52179" y="14045"/>
                    </a:cubicBezTo>
                    <a:cubicBezTo>
                      <a:pt x="52133" y="14138"/>
                      <a:pt x="52073" y="14190"/>
                      <a:pt x="52000" y="14190"/>
                    </a:cubicBezTo>
                    <a:cubicBezTo>
                      <a:pt x="51947" y="14190"/>
                      <a:pt x="51887" y="14163"/>
                      <a:pt x="51821" y="14105"/>
                    </a:cubicBezTo>
                    <a:cubicBezTo>
                      <a:pt x="51443" y="13826"/>
                      <a:pt x="51025" y="13548"/>
                      <a:pt x="50627" y="13269"/>
                    </a:cubicBezTo>
                    <a:cubicBezTo>
                      <a:pt x="50508" y="13189"/>
                      <a:pt x="50488" y="13150"/>
                      <a:pt x="50568" y="13010"/>
                    </a:cubicBezTo>
                    <a:cubicBezTo>
                      <a:pt x="50926" y="12473"/>
                      <a:pt x="51264" y="11916"/>
                      <a:pt x="51602" y="11379"/>
                    </a:cubicBezTo>
                    <a:cubicBezTo>
                      <a:pt x="51642" y="11320"/>
                      <a:pt x="51662" y="11260"/>
                      <a:pt x="51741" y="11260"/>
                    </a:cubicBezTo>
                    <a:close/>
                    <a:moveTo>
                      <a:pt x="11401" y="11272"/>
                    </a:moveTo>
                    <a:cubicBezTo>
                      <a:pt x="11459" y="11272"/>
                      <a:pt x="11502" y="11308"/>
                      <a:pt x="11538" y="11379"/>
                    </a:cubicBezTo>
                    <a:cubicBezTo>
                      <a:pt x="11837" y="11956"/>
                      <a:pt x="12195" y="12473"/>
                      <a:pt x="12533" y="13010"/>
                    </a:cubicBezTo>
                    <a:cubicBezTo>
                      <a:pt x="12593" y="13110"/>
                      <a:pt x="12632" y="13170"/>
                      <a:pt x="12513" y="13249"/>
                    </a:cubicBezTo>
                    <a:cubicBezTo>
                      <a:pt x="12055" y="13567"/>
                      <a:pt x="11598" y="13886"/>
                      <a:pt x="11160" y="14184"/>
                    </a:cubicBezTo>
                    <a:cubicBezTo>
                      <a:pt x="11140" y="14204"/>
                      <a:pt x="11101" y="14224"/>
                      <a:pt x="11081" y="14224"/>
                    </a:cubicBezTo>
                    <a:cubicBezTo>
                      <a:pt x="11041" y="14204"/>
                      <a:pt x="11021" y="14164"/>
                      <a:pt x="11001" y="14124"/>
                    </a:cubicBezTo>
                    <a:cubicBezTo>
                      <a:pt x="10583" y="13548"/>
                      <a:pt x="10205" y="12931"/>
                      <a:pt x="9867" y="12314"/>
                    </a:cubicBezTo>
                    <a:cubicBezTo>
                      <a:pt x="9788" y="12195"/>
                      <a:pt x="9808" y="12115"/>
                      <a:pt x="9927" y="12036"/>
                    </a:cubicBezTo>
                    <a:cubicBezTo>
                      <a:pt x="10384" y="11817"/>
                      <a:pt x="10822" y="11578"/>
                      <a:pt x="11260" y="11320"/>
                    </a:cubicBezTo>
                    <a:cubicBezTo>
                      <a:pt x="11315" y="11288"/>
                      <a:pt x="11362" y="11272"/>
                      <a:pt x="11401" y="11272"/>
                    </a:cubicBezTo>
                    <a:close/>
                    <a:moveTo>
                      <a:pt x="8526" y="9963"/>
                    </a:moveTo>
                    <a:cubicBezTo>
                      <a:pt x="8610" y="9963"/>
                      <a:pt x="8662" y="10017"/>
                      <a:pt x="8713" y="10146"/>
                    </a:cubicBezTo>
                    <a:cubicBezTo>
                      <a:pt x="8972" y="10782"/>
                      <a:pt x="9310" y="11379"/>
                      <a:pt x="9629" y="11996"/>
                    </a:cubicBezTo>
                    <a:cubicBezTo>
                      <a:pt x="9688" y="12135"/>
                      <a:pt x="9648" y="12155"/>
                      <a:pt x="9549" y="12215"/>
                    </a:cubicBezTo>
                    <a:cubicBezTo>
                      <a:pt x="8435" y="12831"/>
                      <a:pt x="7321" y="13448"/>
                      <a:pt x="6187" y="14065"/>
                    </a:cubicBezTo>
                    <a:cubicBezTo>
                      <a:pt x="5928" y="14224"/>
                      <a:pt x="5670" y="14363"/>
                      <a:pt x="5411" y="14502"/>
                    </a:cubicBezTo>
                    <a:cubicBezTo>
                      <a:pt x="5352" y="14542"/>
                      <a:pt x="5272" y="14582"/>
                      <a:pt x="5212" y="14602"/>
                    </a:cubicBezTo>
                    <a:cubicBezTo>
                      <a:pt x="5202" y="14604"/>
                      <a:pt x="5192" y="14605"/>
                      <a:pt x="5183" y="14605"/>
                    </a:cubicBezTo>
                    <a:cubicBezTo>
                      <a:pt x="5108" y="14605"/>
                      <a:pt x="5089" y="14538"/>
                      <a:pt x="5053" y="14502"/>
                    </a:cubicBezTo>
                    <a:cubicBezTo>
                      <a:pt x="4715" y="13906"/>
                      <a:pt x="4417" y="13289"/>
                      <a:pt x="4138" y="12672"/>
                    </a:cubicBezTo>
                    <a:cubicBezTo>
                      <a:pt x="4039" y="12493"/>
                      <a:pt x="3979" y="12294"/>
                      <a:pt x="3899" y="12115"/>
                    </a:cubicBezTo>
                    <a:cubicBezTo>
                      <a:pt x="3800" y="11976"/>
                      <a:pt x="3880" y="11916"/>
                      <a:pt x="3999" y="11857"/>
                    </a:cubicBezTo>
                    <a:cubicBezTo>
                      <a:pt x="5471" y="11240"/>
                      <a:pt x="6923" y="10623"/>
                      <a:pt x="8355" y="10007"/>
                    </a:cubicBezTo>
                    <a:cubicBezTo>
                      <a:pt x="8425" y="9979"/>
                      <a:pt x="8480" y="9963"/>
                      <a:pt x="8526" y="9963"/>
                    </a:cubicBezTo>
                    <a:close/>
                    <a:moveTo>
                      <a:pt x="49030" y="15103"/>
                    </a:moveTo>
                    <a:cubicBezTo>
                      <a:pt x="49070" y="15103"/>
                      <a:pt x="49111" y="15123"/>
                      <a:pt x="49155" y="15159"/>
                    </a:cubicBezTo>
                    <a:cubicBezTo>
                      <a:pt x="49553" y="15497"/>
                      <a:pt x="49951" y="15835"/>
                      <a:pt x="50329" y="16173"/>
                    </a:cubicBezTo>
                    <a:cubicBezTo>
                      <a:pt x="50369" y="16213"/>
                      <a:pt x="50409" y="16253"/>
                      <a:pt x="50428" y="16293"/>
                    </a:cubicBezTo>
                    <a:cubicBezTo>
                      <a:pt x="50329" y="16412"/>
                      <a:pt x="50249" y="16551"/>
                      <a:pt x="50150" y="16651"/>
                    </a:cubicBezTo>
                    <a:cubicBezTo>
                      <a:pt x="49732" y="17088"/>
                      <a:pt x="49314" y="17526"/>
                      <a:pt x="48897" y="17964"/>
                    </a:cubicBezTo>
                    <a:cubicBezTo>
                      <a:pt x="48845" y="18016"/>
                      <a:pt x="48798" y="18046"/>
                      <a:pt x="48754" y="18046"/>
                    </a:cubicBezTo>
                    <a:cubicBezTo>
                      <a:pt x="48714" y="18046"/>
                      <a:pt x="48676" y="18021"/>
                      <a:pt x="48638" y="17964"/>
                    </a:cubicBezTo>
                    <a:cubicBezTo>
                      <a:pt x="48340" y="17586"/>
                      <a:pt x="47982" y="17268"/>
                      <a:pt x="47643" y="16929"/>
                    </a:cubicBezTo>
                    <a:cubicBezTo>
                      <a:pt x="47504" y="16770"/>
                      <a:pt x="47445" y="16671"/>
                      <a:pt x="47643" y="16492"/>
                    </a:cubicBezTo>
                    <a:cubicBezTo>
                      <a:pt x="48081" y="16074"/>
                      <a:pt x="48499" y="15656"/>
                      <a:pt x="48877" y="15199"/>
                    </a:cubicBezTo>
                    <a:cubicBezTo>
                      <a:pt x="48932" y="15133"/>
                      <a:pt x="48980" y="15103"/>
                      <a:pt x="49030" y="15103"/>
                    </a:cubicBezTo>
                    <a:close/>
                    <a:moveTo>
                      <a:pt x="14101" y="15114"/>
                    </a:moveTo>
                    <a:cubicBezTo>
                      <a:pt x="14184" y="15114"/>
                      <a:pt x="14259" y="15193"/>
                      <a:pt x="14403" y="15358"/>
                    </a:cubicBezTo>
                    <a:cubicBezTo>
                      <a:pt x="14741" y="15776"/>
                      <a:pt x="15139" y="16134"/>
                      <a:pt x="15517" y="16531"/>
                    </a:cubicBezTo>
                    <a:cubicBezTo>
                      <a:pt x="15557" y="16571"/>
                      <a:pt x="15636" y="16611"/>
                      <a:pt x="15636" y="16691"/>
                    </a:cubicBezTo>
                    <a:cubicBezTo>
                      <a:pt x="15537" y="16810"/>
                      <a:pt x="15457" y="16929"/>
                      <a:pt x="15358" y="17049"/>
                    </a:cubicBezTo>
                    <a:cubicBezTo>
                      <a:pt x="15059" y="17367"/>
                      <a:pt x="14701" y="17645"/>
                      <a:pt x="14443" y="18004"/>
                    </a:cubicBezTo>
                    <a:cubicBezTo>
                      <a:pt x="14415" y="18041"/>
                      <a:pt x="14387" y="18056"/>
                      <a:pt x="14359" y="18056"/>
                    </a:cubicBezTo>
                    <a:cubicBezTo>
                      <a:pt x="14327" y="18056"/>
                      <a:pt x="14295" y="18035"/>
                      <a:pt x="14264" y="18004"/>
                    </a:cubicBezTo>
                    <a:cubicBezTo>
                      <a:pt x="13726" y="17486"/>
                      <a:pt x="13229" y="16929"/>
                      <a:pt x="12752" y="16392"/>
                    </a:cubicBezTo>
                    <a:cubicBezTo>
                      <a:pt x="12652" y="16273"/>
                      <a:pt x="12732" y="16213"/>
                      <a:pt x="12811" y="16154"/>
                    </a:cubicBezTo>
                    <a:cubicBezTo>
                      <a:pt x="13110" y="15895"/>
                      <a:pt x="13408" y="15636"/>
                      <a:pt x="13707" y="15378"/>
                    </a:cubicBezTo>
                    <a:cubicBezTo>
                      <a:pt x="13726" y="15358"/>
                      <a:pt x="13766" y="15358"/>
                      <a:pt x="13786" y="15318"/>
                    </a:cubicBezTo>
                    <a:cubicBezTo>
                      <a:pt x="13940" y="15183"/>
                      <a:pt x="14024" y="15114"/>
                      <a:pt x="14101" y="15114"/>
                    </a:cubicBezTo>
                    <a:close/>
                    <a:moveTo>
                      <a:pt x="11044" y="14374"/>
                    </a:moveTo>
                    <a:cubicBezTo>
                      <a:pt x="11091" y="14374"/>
                      <a:pt x="11125" y="14405"/>
                      <a:pt x="11160" y="14463"/>
                    </a:cubicBezTo>
                    <a:cubicBezTo>
                      <a:pt x="11558" y="15059"/>
                      <a:pt x="12016" y="15577"/>
                      <a:pt x="12473" y="16134"/>
                    </a:cubicBezTo>
                    <a:cubicBezTo>
                      <a:pt x="12573" y="16273"/>
                      <a:pt x="12533" y="16333"/>
                      <a:pt x="12433" y="16432"/>
                    </a:cubicBezTo>
                    <a:cubicBezTo>
                      <a:pt x="11419" y="17268"/>
                      <a:pt x="10424" y="18123"/>
                      <a:pt x="9449" y="18978"/>
                    </a:cubicBezTo>
                    <a:cubicBezTo>
                      <a:pt x="9231" y="19177"/>
                      <a:pt x="8992" y="19376"/>
                      <a:pt x="8753" y="19575"/>
                    </a:cubicBezTo>
                    <a:cubicBezTo>
                      <a:pt x="8713" y="19615"/>
                      <a:pt x="8694" y="19635"/>
                      <a:pt x="8674" y="19655"/>
                    </a:cubicBezTo>
                    <a:cubicBezTo>
                      <a:pt x="8594" y="19655"/>
                      <a:pt x="8574" y="19615"/>
                      <a:pt x="8554" y="19575"/>
                    </a:cubicBezTo>
                    <a:cubicBezTo>
                      <a:pt x="7958" y="18919"/>
                      <a:pt x="7440" y="18202"/>
                      <a:pt x="6923" y="17486"/>
                    </a:cubicBezTo>
                    <a:cubicBezTo>
                      <a:pt x="6824" y="17367"/>
                      <a:pt x="6804" y="17287"/>
                      <a:pt x="6963" y="17188"/>
                    </a:cubicBezTo>
                    <a:cubicBezTo>
                      <a:pt x="8077" y="16412"/>
                      <a:pt x="9191" y="15616"/>
                      <a:pt x="10325" y="14841"/>
                    </a:cubicBezTo>
                    <a:cubicBezTo>
                      <a:pt x="10524" y="14701"/>
                      <a:pt x="10723" y="14562"/>
                      <a:pt x="10922" y="14423"/>
                    </a:cubicBezTo>
                    <a:cubicBezTo>
                      <a:pt x="10971" y="14390"/>
                      <a:pt x="11011" y="14374"/>
                      <a:pt x="11044" y="14374"/>
                    </a:cubicBezTo>
                    <a:close/>
                    <a:moveTo>
                      <a:pt x="52088" y="14386"/>
                    </a:moveTo>
                    <a:cubicBezTo>
                      <a:pt x="52137" y="14386"/>
                      <a:pt x="52190" y="14411"/>
                      <a:pt x="52259" y="14463"/>
                    </a:cubicBezTo>
                    <a:cubicBezTo>
                      <a:pt x="53552" y="15378"/>
                      <a:pt x="54864" y="16293"/>
                      <a:pt x="56177" y="17188"/>
                    </a:cubicBezTo>
                    <a:cubicBezTo>
                      <a:pt x="56337" y="17287"/>
                      <a:pt x="56277" y="17387"/>
                      <a:pt x="56197" y="17486"/>
                    </a:cubicBezTo>
                    <a:cubicBezTo>
                      <a:pt x="55660" y="18183"/>
                      <a:pt x="55163" y="18919"/>
                      <a:pt x="54566" y="19575"/>
                    </a:cubicBezTo>
                    <a:cubicBezTo>
                      <a:pt x="54546" y="19615"/>
                      <a:pt x="54526" y="19655"/>
                      <a:pt x="54467" y="19655"/>
                    </a:cubicBezTo>
                    <a:cubicBezTo>
                      <a:pt x="54327" y="19555"/>
                      <a:pt x="54208" y="19436"/>
                      <a:pt x="54069" y="19336"/>
                    </a:cubicBezTo>
                    <a:cubicBezTo>
                      <a:pt x="52975" y="18401"/>
                      <a:pt x="51900" y="17466"/>
                      <a:pt x="50806" y="16531"/>
                    </a:cubicBezTo>
                    <a:cubicBezTo>
                      <a:pt x="50528" y="16293"/>
                      <a:pt x="50528" y="16253"/>
                      <a:pt x="50786" y="15974"/>
                    </a:cubicBezTo>
                    <a:cubicBezTo>
                      <a:pt x="51184" y="15517"/>
                      <a:pt x="51562" y="15040"/>
                      <a:pt x="51900" y="14522"/>
                    </a:cubicBezTo>
                    <a:cubicBezTo>
                      <a:pt x="51969" y="14431"/>
                      <a:pt x="52024" y="14386"/>
                      <a:pt x="52088" y="14386"/>
                    </a:cubicBezTo>
                    <a:close/>
                    <a:moveTo>
                      <a:pt x="21485" y="20749"/>
                    </a:moveTo>
                    <a:cubicBezTo>
                      <a:pt x="21604" y="20789"/>
                      <a:pt x="21703" y="20828"/>
                      <a:pt x="21823" y="20868"/>
                    </a:cubicBezTo>
                    <a:cubicBezTo>
                      <a:pt x="22300" y="21107"/>
                      <a:pt x="22778" y="21326"/>
                      <a:pt x="23275" y="21505"/>
                    </a:cubicBezTo>
                    <a:cubicBezTo>
                      <a:pt x="23514" y="21564"/>
                      <a:pt x="23514" y="21684"/>
                      <a:pt x="23434" y="21883"/>
                    </a:cubicBezTo>
                    <a:cubicBezTo>
                      <a:pt x="23275" y="22320"/>
                      <a:pt x="23096" y="22778"/>
                      <a:pt x="22937" y="23215"/>
                    </a:cubicBezTo>
                    <a:cubicBezTo>
                      <a:pt x="22909" y="23313"/>
                      <a:pt x="22862" y="23362"/>
                      <a:pt x="22795" y="23362"/>
                    </a:cubicBezTo>
                    <a:cubicBezTo>
                      <a:pt x="22766" y="23362"/>
                      <a:pt x="22734" y="23353"/>
                      <a:pt x="22698" y="23335"/>
                    </a:cubicBezTo>
                    <a:cubicBezTo>
                      <a:pt x="22022" y="23056"/>
                      <a:pt x="21365" y="22818"/>
                      <a:pt x="20729" y="22479"/>
                    </a:cubicBezTo>
                    <a:cubicBezTo>
                      <a:pt x="20609" y="22420"/>
                      <a:pt x="20609" y="22360"/>
                      <a:pt x="20649" y="22280"/>
                    </a:cubicBezTo>
                    <a:cubicBezTo>
                      <a:pt x="20888" y="21803"/>
                      <a:pt x="21107" y="21346"/>
                      <a:pt x="21345" y="20868"/>
                    </a:cubicBezTo>
                    <a:cubicBezTo>
                      <a:pt x="21365" y="20808"/>
                      <a:pt x="21405" y="20749"/>
                      <a:pt x="21485" y="20749"/>
                    </a:cubicBezTo>
                    <a:close/>
                    <a:moveTo>
                      <a:pt x="14363" y="18215"/>
                    </a:moveTo>
                    <a:cubicBezTo>
                      <a:pt x="14403" y="18215"/>
                      <a:pt x="14446" y="18235"/>
                      <a:pt x="14502" y="18282"/>
                    </a:cubicBezTo>
                    <a:cubicBezTo>
                      <a:pt x="15019" y="18740"/>
                      <a:pt x="15497" y="19217"/>
                      <a:pt x="16054" y="19595"/>
                    </a:cubicBezTo>
                    <a:cubicBezTo>
                      <a:pt x="16193" y="19694"/>
                      <a:pt x="16233" y="19774"/>
                      <a:pt x="16114" y="19933"/>
                    </a:cubicBezTo>
                    <a:cubicBezTo>
                      <a:pt x="15457" y="20729"/>
                      <a:pt x="14840" y="21564"/>
                      <a:pt x="14204" y="22380"/>
                    </a:cubicBezTo>
                    <a:cubicBezTo>
                      <a:pt x="13886" y="22798"/>
                      <a:pt x="13567" y="23215"/>
                      <a:pt x="13229" y="23633"/>
                    </a:cubicBezTo>
                    <a:cubicBezTo>
                      <a:pt x="13169" y="23713"/>
                      <a:pt x="13130" y="23812"/>
                      <a:pt x="13030" y="23832"/>
                    </a:cubicBezTo>
                    <a:cubicBezTo>
                      <a:pt x="12851" y="23772"/>
                      <a:pt x="12712" y="23633"/>
                      <a:pt x="12573" y="23514"/>
                    </a:cubicBezTo>
                    <a:cubicBezTo>
                      <a:pt x="12016" y="23036"/>
                      <a:pt x="11479" y="22559"/>
                      <a:pt x="10941" y="22101"/>
                    </a:cubicBezTo>
                    <a:cubicBezTo>
                      <a:pt x="10782" y="21962"/>
                      <a:pt x="10802" y="21863"/>
                      <a:pt x="10941" y="21723"/>
                    </a:cubicBezTo>
                    <a:cubicBezTo>
                      <a:pt x="11837" y="20808"/>
                      <a:pt x="12692" y="19873"/>
                      <a:pt x="13587" y="18958"/>
                    </a:cubicBezTo>
                    <a:cubicBezTo>
                      <a:pt x="13806" y="18740"/>
                      <a:pt x="13985" y="18501"/>
                      <a:pt x="14224" y="18282"/>
                    </a:cubicBezTo>
                    <a:cubicBezTo>
                      <a:pt x="14276" y="18240"/>
                      <a:pt x="14318" y="18215"/>
                      <a:pt x="14363" y="18215"/>
                    </a:cubicBezTo>
                    <a:close/>
                    <a:moveTo>
                      <a:pt x="37182" y="22355"/>
                    </a:moveTo>
                    <a:cubicBezTo>
                      <a:pt x="37273" y="22355"/>
                      <a:pt x="37306" y="22397"/>
                      <a:pt x="37339" y="22479"/>
                    </a:cubicBezTo>
                    <a:cubicBezTo>
                      <a:pt x="37458" y="22997"/>
                      <a:pt x="37598" y="23514"/>
                      <a:pt x="37737" y="24031"/>
                    </a:cubicBezTo>
                    <a:cubicBezTo>
                      <a:pt x="37757" y="24150"/>
                      <a:pt x="37717" y="24190"/>
                      <a:pt x="37618" y="24210"/>
                    </a:cubicBezTo>
                    <a:cubicBezTo>
                      <a:pt x="36921" y="24409"/>
                      <a:pt x="36205" y="24508"/>
                      <a:pt x="35509" y="24668"/>
                    </a:cubicBezTo>
                    <a:cubicBezTo>
                      <a:pt x="35496" y="24671"/>
                      <a:pt x="35482" y="24673"/>
                      <a:pt x="35469" y="24673"/>
                    </a:cubicBezTo>
                    <a:cubicBezTo>
                      <a:pt x="35404" y="24673"/>
                      <a:pt x="35346" y="24631"/>
                      <a:pt x="35330" y="24548"/>
                    </a:cubicBezTo>
                    <a:cubicBezTo>
                      <a:pt x="35250" y="24011"/>
                      <a:pt x="35171" y="23474"/>
                      <a:pt x="35071" y="22917"/>
                    </a:cubicBezTo>
                    <a:cubicBezTo>
                      <a:pt x="35071" y="22837"/>
                      <a:pt x="35131" y="22778"/>
                      <a:pt x="35250" y="22738"/>
                    </a:cubicBezTo>
                    <a:cubicBezTo>
                      <a:pt x="35867" y="22619"/>
                      <a:pt x="36504" y="22499"/>
                      <a:pt x="37120" y="22360"/>
                    </a:cubicBezTo>
                    <a:cubicBezTo>
                      <a:pt x="37143" y="22357"/>
                      <a:pt x="37164" y="22355"/>
                      <a:pt x="37182" y="22355"/>
                    </a:cubicBezTo>
                    <a:close/>
                    <a:moveTo>
                      <a:pt x="30377" y="22997"/>
                    </a:moveTo>
                    <a:cubicBezTo>
                      <a:pt x="30787" y="23022"/>
                      <a:pt x="31198" y="23065"/>
                      <a:pt x="31614" y="23065"/>
                    </a:cubicBezTo>
                    <a:cubicBezTo>
                      <a:pt x="31843" y="23065"/>
                      <a:pt x="32073" y="23052"/>
                      <a:pt x="32306" y="23017"/>
                    </a:cubicBezTo>
                    <a:cubicBezTo>
                      <a:pt x="32376" y="23005"/>
                      <a:pt x="32435" y="22999"/>
                      <a:pt x="32484" y="22999"/>
                    </a:cubicBezTo>
                    <a:cubicBezTo>
                      <a:pt x="32685" y="22999"/>
                      <a:pt x="32724" y="23106"/>
                      <a:pt x="32724" y="23394"/>
                    </a:cubicBezTo>
                    <a:cubicBezTo>
                      <a:pt x="32744" y="23832"/>
                      <a:pt x="32764" y="24250"/>
                      <a:pt x="32784" y="24668"/>
                    </a:cubicBezTo>
                    <a:cubicBezTo>
                      <a:pt x="32803" y="24886"/>
                      <a:pt x="32704" y="24926"/>
                      <a:pt x="32525" y="24946"/>
                    </a:cubicBezTo>
                    <a:cubicBezTo>
                      <a:pt x="32207" y="24966"/>
                      <a:pt x="31893" y="24976"/>
                      <a:pt x="31583" y="24976"/>
                    </a:cubicBezTo>
                    <a:cubicBezTo>
                      <a:pt x="31272" y="24976"/>
                      <a:pt x="30963" y="24966"/>
                      <a:pt x="30655" y="24946"/>
                    </a:cubicBezTo>
                    <a:cubicBezTo>
                      <a:pt x="30416" y="24926"/>
                      <a:pt x="30337" y="24886"/>
                      <a:pt x="30337" y="24648"/>
                    </a:cubicBezTo>
                    <a:cubicBezTo>
                      <a:pt x="30337" y="24190"/>
                      <a:pt x="30436" y="23753"/>
                      <a:pt x="30396" y="23315"/>
                    </a:cubicBezTo>
                    <a:lnTo>
                      <a:pt x="30377" y="22997"/>
                    </a:lnTo>
                    <a:close/>
                    <a:moveTo>
                      <a:pt x="44719" y="21286"/>
                    </a:moveTo>
                    <a:cubicBezTo>
                      <a:pt x="44799" y="21286"/>
                      <a:pt x="44819" y="21346"/>
                      <a:pt x="44839" y="21385"/>
                    </a:cubicBezTo>
                    <a:cubicBezTo>
                      <a:pt x="45316" y="22141"/>
                      <a:pt x="45774" y="22877"/>
                      <a:pt x="46251" y="23633"/>
                    </a:cubicBezTo>
                    <a:cubicBezTo>
                      <a:pt x="46629" y="24250"/>
                      <a:pt x="47007" y="24886"/>
                      <a:pt x="47425" y="25503"/>
                    </a:cubicBezTo>
                    <a:cubicBezTo>
                      <a:pt x="47504" y="25642"/>
                      <a:pt x="47484" y="25682"/>
                      <a:pt x="47345" y="25762"/>
                    </a:cubicBezTo>
                    <a:cubicBezTo>
                      <a:pt x="46629" y="26199"/>
                      <a:pt x="45893" y="26617"/>
                      <a:pt x="45137" y="26995"/>
                    </a:cubicBezTo>
                    <a:cubicBezTo>
                      <a:pt x="45064" y="27038"/>
                      <a:pt x="45006" y="27056"/>
                      <a:pt x="44958" y="27056"/>
                    </a:cubicBezTo>
                    <a:cubicBezTo>
                      <a:pt x="44850" y="27056"/>
                      <a:pt x="44794" y="26960"/>
                      <a:pt x="44739" y="26836"/>
                    </a:cubicBezTo>
                    <a:cubicBezTo>
                      <a:pt x="44520" y="26319"/>
                      <a:pt x="44262" y="25841"/>
                      <a:pt x="44003" y="25344"/>
                    </a:cubicBezTo>
                    <a:cubicBezTo>
                      <a:pt x="43565" y="24449"/>
                      <a:pt x="43128" y="23554"/>
                      <a:pt x="42690" y="22658"/>
                    </a:cubicBezTo>
                    <a:cubicBezTo>
                      <a:pt x="42630" y="22539"/>
                      <a:pt x="42571" y="22440"/>
                      <a:pt x="42750" y="22360"/>
                    </a:cubicBezTo>
                    <a:cubicBezTo>
                      <a:pt x="43386" y="22062"/>
                      <a:pt x="44003" y="21704"/>
                      <a:pt x="44620" y="21326"/>
                    </a:cubicBezTo>
                    <a:cubicBezTo>
                      <a:pt x="44660" y="21306"/>
                      <a:pt x="44679" y="21306"/>
                      <a:pt x="44719" y="21286"/>
                    </a:cubicBezTo>
                    <a:close/>
                    <a:moveTo>
                      <a:pt x="35102" y="24756"/>
                    </a:moveTo>
                    <a:cubicBezTo>
                      <a:pt x="35252" y="24756"/>
                      <a:pt x="35337" y="24834"/>
                      <a:pt x="35370" y="25046"/>
                    </a:cubicBezTo>
                    <a:cubicBezTo>
                      <a:pt x="35509" y="26120"/>
                      <a:pt x="35708" y="27194"/>
                      <a:pt x="35847" y="28268"/>
                    </a:cubicBezTo>
                    <a:cubicBezTo>
                      <a:pt x="35927" y="28726"/>
                      <a:pt x="35966" y="29203"/>
                      <a:pt x="36066" y="29661"/>
                    </a:cubicBezTo>
                    <a:cubicBezTo>
                      <a:pt x="36106" y="29820"/>
                      <a:pt x="36006" y="29899"/>
                      <a:pt x="35867" y="29919"/>
                    </a:cubicBezTo>
                    <a:cubicBezTo>
                      <a:pt x="35370" y="29959"/>
                      <a:pt x="34892" y="30059"/>
                      <a:pt x="34395" y="30098"/>
                    </a:cubicBezTo>
                    <a:cubicBezTo>
                      <a:pt x="34276" y="30105"/>
                      <a:pt x="34156" y="30105"/>
                      <a:pt x="34041" y="30105"/>
                    </a:cubicBezTo>
                    <a:cubicBezTo>
                      <a:pt x="33809" y="30105"/>
                      <a:pt x="33593" y="30105"/>
                      <a:pt x="33420" y="30158"/>
                    </a:cubicBezTo>
                    <a:cubicBezTo>
                      <a:pt x="33362" y="30170"/>
                      <a:pt x="33313" y="30175"/>
                      <a:pt x="33272" y="30175"/>
                    </a:cubicBezTo>
                    <a:cubicBezTo>
                      <a:pt x="33101" y="30175"/>
                      <a:pt x="33062" y="30079"/>
                      <a:pt x="33062" y="29919"/>
                    </a:cubicBezTo>
                    <a:cubicBezTo>
                      <a:pt x="33042" y="29024"/>
                      <a:pt x="33022" y="28109"/>
                      <a:pt x="32963" y="27214"/>
                    </a:cubicBezTo>
                    <a:cubicBezTo>
                      <a:pt x="32923" y="26577"/>
                      <a:pt x="32883" y="25921"/>
                      <a:pt x="32863" y="25284"/>
                    </a:cubicBezTo>
                    <a:cubicBezTo>
                      <a:pt x="32843" y="25046"/>
                      <a:pt x="32903" y="24966"/>
                      <a:pt x="33162" y="24946"/>
                    </a:cubicBezTo>
                    <a:cubicBezTo>
                      <a:pt x="33778" y="24906"/>
                      <a:pt x="34395" y="24867"/>
                      <a:pt x="34992" y="24767"/>
                    </a:cubicBezTo>
                    <a:cubicBezTo>
                      <a:pt x="35032" y="24760"/>
                      <a:pt x="35069" y="24756"/>
                      <a:pt x="35102" y="24756"/>
                    </a:cubicBezTo>
                    <a:close/>
                    <a:moveTo>
                      <a:pt x="54606" y="1"/>
                    </a:moveTo>
                    <a:cubicBezTo>
                      <a:pt x="54586" y="21"/>
                      <a:pt x="54566" y="21"/>
                      <a:pt x="54566" y="40"/>
                    </a:cubicBezTo>
                    <a:cubicBezTo>
                      <a:pt x="54526" y="339"/>
                      <a:pt x="54487" y="617"/>
                      <a:pt x="54506" y="916"/>
                    </a:cubicBezTo>
                    <a:cubicBezTo>
                      <a:pt x="54546" y="1274"/>
                      <a:pt x="54467" y="1652"/>
                      <a:pt x="54447" y="2010"/>
                    </a:cubicBezTo>
                    <a:cubicBezTo>
                      <a:pt x="54447" y="2239"/>
                      <a:pt x="54412" y="2304"/>
                      <a:pt x="54261" y="2304"/>
                    </a:cubicBezTo>
                    <a:cubicBezTo>
                      <a:pt x="54215" y="2304"/>
                      <a:pt x="54158" y="2298"/>
                      <a:pt x="54089" y="2288"/>
                    </a:cubicBezTo>
                    <a:cubicBezTo>
                      <a:pt x="53532" y="2229"/>
                      <a:pt x="52995" y="2169"/>
                      <a:pt x="52457" y="2109"/>
                    </a:cubicBezTo>
                    <a:cubicBezTo>
                      <a:pt x="51801" y="2050"/>
                      <a:pt x="51164" y="1990"/>
                      <a:pt x="50528" y="1930"/>
                    </a:cubicBezTo>
                    <a:cubicBezTo>
                      <a:pt x="50170" y="1890"/>
                      <a:pt x="49832" y="1851"/>
                      <a:pt x="49474" y="1831"/>
                    </a:cubicBezTo>
                    <a:cubicBezTo>
                      <a:pt x="49414" y="2447"/>
                      <a:pt x="49314" y="3064"/>
                      <a:pt x="49195" y="3681"/>
                    </a:cubicBezTo>
                    <a:cubicBezTo>
                      <a:pt x="49832" y="3800"/>
                      <a:pt x="50409" y="3939"/>
                      <a:pt x="50985" y="4059"/>
                    </a:cubicBezTo>
                    <a:cubicBezTo>
                      <a:pt x="51920" y="4238"/>
                      <a:pt x="52835" y="4437"/>
                      <a:pt x="53770" y="4616"/>
                    </a:cubicBezTo>
                    <a:cubicBezTo>
                      <a:pt x="53969" y="4656"/>
                      <a:pt x="54069" y="4715"/>
                      <a:pt x="54009" y="4954"/>
                    </a:cubicBezTo>
                    <a:cubicBezTo>
                      <a:pt x="53870" y="5531"/>
                      <a:pt x="53711" y="6108"/>
                      <a:pt x="53552" y="6685"/>
                    </a:cubicBezTo>
                    <a:cubicBezTo>
                      <a:pt x="53525" y="6791"/>
                      <a:pt x="53490" y="6835"/>
                      <a:pt x="53422" y="6835"/>
                    </a:cubicBezTo>
                    <a:cubicBezTo>
                      <a:pt x="53388" y="6835"/>
                      <a:pt x="53346" y="6824"/>
                      <a:pt x="53293" y="6804"/>
                    </a:cubicBezTo>
                    <a:cubicBezTo>
                      <a:pt x="52219" y="6466"/>
                      <a:pt x="51145" y="6147"/>
                      <a:pt x="50070" y="5809"/>
                    </a:cubicBezTo>
                    <a:cubicBezTo>
                      <a:pt x="49633" y="5670"/>
                      <a:pt x="49195" y="5531"/>
                      <a:pt x="48757" y="5411"/>
                    </a:cubicBezTo>
                    <a:cubicBezTo>
                      <a:pt x="48559" y="6008"/>
                      <a:pt x="48340" y="6585"/>
                      <a:pt x="48101" y="7162"/>
                    </a:cubicBezTo>
                    <a:cubicBezTo>
                      <a:pt x="49295" y="7659"/>
                      <a:pt x="50488" y="8177"/>
                      <a:pt x="51702" y="8694"/>
                    </a:cubicBezTo>
                    <a:cubicBezTo>
                      <a:pt x="51960" y="8813"/>
                      <a:pt x="52199" y="8932"/>
                      <a:pt x="52477" y="9032"/>
                    </a:cubicBezTo>
                    <a:cubicBezTo>
                      <a:pt x="52617" y="9092"/>
                      <a:pt x="52656" y="9191"/>
                      <a:pt x="52577" y="9330"/>
                    </a:cubicBezTo>
                    <a:cubicBezTo>
                      <a:pt x="52298" y="9887"/>
                      <a:pt x="52020" y="10444"/>
                      <a:pt x="51761" y="11001"/>
                    </a:cubicBezTo>
                    <a:cubicBezTo>
                      <a:pt x="51720" y="11085"/>
                      <a:pt x="51673" y="11113"/>
                      <a:pt x="51620" y="11113"/>
                    </a:cubicBezTo>
                    <a:cubicBezTo>
                      <a:pt x="51572" y="11113"/>
                      <a:pt x="51520" y="11089"/>
                      <a:pt x="51463" y="11061"/>
                    </a:cubicBezTo>
                    <a:cubicBezTo>
                      <a:pt x="50707" y="10643"/>
                      <a:pt x="49971" y="10225"/>
                      <a:pt x="49235" y="9808"/>
                    </a:cubicBezTo>
                    <a:cubicBezTo>
                      <a:pt x="48618" y="9470"/>
                      <a:pt x="48021" y="9131"/>
                      <a:pt x="47405" y="8793"/>
                    </a:cubicBezTo>
                    <a:cubicBezTo>
                      <a:pt x="47365" y="8773"/>
                      <a:pt x="47345" y="8773"/>
                      <a:pt x="47305" y="8753"/>
                    </a:cubicBezTo>
                    <a:cubicBezTo>
                      <a:pt x="47007" y="9291"/>
                      <a:pt x="46669" y="9828"/>
                      <a:pt x="46311" y="10325"/>
                    </a:cubicBezTo>
                    <a:cubicBezTo>
                      <a:pt x="47166" y="10922"/>
                      <a:pt x="48002" y="11499"/>
                      <a:pt x="48857" y="12095"/>
                    </a:cubicBezTo>
                    <a:cubicBezTo>
                      <a:pt x="49314" y="12414"/>
                      <a:pt x="49792" y="12752"/>
                      <a:pt x="50269" y="13070"/>
                    </a:cubicBezTo>
                    <a:cubicBezTo>
                      <a:pt x="50389" y="13170"/>
                      <a:pt x="50349" y="13249"/>
                      <a:pt x="50269" y="13349"/>
                    </a:cubicBezTo>
                    <a:cubicBezTo>
                      <a:pt x="49931" y="13786"/>
                      <a:pt x="49593" y="14224"/>
                      <a:pt x="49255" y="14662"/>
                    </a:cubicBezTo>
                    <a:cubicBezTo>
                      <a:pt x="49235" y="14701"/>
                      <a:pt x="49195" y="14741"/>
                      <a:pt x="49175" y="14781"/>
                    </a:cubicBezTo>
                    <a:cubicBezTo>
                      <a:pt x="49124" y="14883"/>
                      <a:pt x="49073" y="14928"/>
                      <a:pt x="49013" y="14928"/>
                    </a:cubicBezTo>
                    <a:cubicBezTo>
                      <a:pt x="48957" y="14928"/>
                      <a:pt x="48894" y="14888"/>
                      <a:pt x="48817" y="14821"/>
                    </a:cubicBezTo>
                    <a:cubicBezTo>
                      <a:pt x="48141" y="14224"/>
                      <a:pt x="47445" y="13647"/>
                      <a:pt x="46768" y="13050"/>
                    </a:cubicBezTo>
                    <a:cubicBezTo>
                      <a:pt x="46251" y="12613"/>
                      <a:pt x="45734" y="12175"/>
                      <a:pt x="45236" y="11717"/>
                    </a:cubicBezTo>
                    <a:cubicBezTo>
                      <a:pt x="44819" y="12195"/>
                      <a:pt x="44401" y="12652"/>
                      <a:pt x="43943" y="13070"/>
                    </a:cubicBezTo>
                    <a:cubicBezTo>
                      <a:pt x="44620" y="13786"/>
                      <a:pt x="45316" y="14502"/>
                      <a:pt x="45972" y="15219"/>
                    </a:cubicBezTo>
                    <a:cubicBezTo>
                      <a:pt x="46370" y="15636"/>
                      <a:pt x="46768" y="16034"/>
                      <a:pt x="47166" y="16452"/>
                    </a:cubicBezTo>
                    <a:cubicBezTo>
                      <a:pt x="47285" y="16591"/>
                      <a:pt x="47365" y="16671"/>
                      <a:pt x="47186" y="16850"/>
                    </a:cubicBezTo>
                    <a:cubicBezTo>
                      <a:pt x="46728" y="17287"/>
                      <a:pt x="46251" y="17665"/>
                      <a:pt x="45793" y="18063"/>
                    </a:cubicBezTo>
                    <a:cubicBezTo>
                      <a:pt x="45654" y="18183"/>
                      <a:pt x="45634" y="18242"/>
                      <a:pt x="45754" y="18381"/>
                    </a:cubicBezTo>
                    <a:cubicBezTo>
                      <a:pt x="46052" y="18759"/>
                      <a:pt x="46350" y="19157"/>
                      <a:pt x="46649" y="19555"/>
                    </a:cubicBezTo>
                    <a:cubicBezTo>
                      <a:pt x="46748" y="19675"/>
                      <a:pt x="46788" y="19754"/>
                      <a:pt x="46629" y="19893"/>
                    </a:cubicBezTo>
                    <a:cubicBezTo>
                      <a:pt x="46072" y="20311"/>
                      <a:pt x="45495" y="20709"/>
                      <a:pt x="44918" y="21087"/>
                    </a:cubicBezTo>
                    <a:cubicBezTo>
                      <a:pt x="44881" y="21115"/>
                      <a:pt x="44847" y="21134"/>
                      <a:pt x="44815" y="21134"/>
                    </a:cubicBezTo>
                    <a:cubicBezTo>
                      <a:pt x="44778" y="21134"/>
                      <a:pt x="44741" y="21110"/>
                      <a:pt x="44699" y="21047"/>
                    </a:cubicBezTo>
                    <a:cubicBezTo>
                      <a:pt x="44441" y="20609"/>
                      <a:pt x="44162" y="20152"/>
                      <a:pt x="43884" y="19714"/>
                    </a:cubicBezTo>
                    <a:cubicBezTo>
                      <a:pt x="43764" y="19555"/>
                      <a:pt x="43844" y="19495"/>
                      <a:pt x="43963" y="19416"/>
                    </a:cubicBezTo>
                    <a:cubicBezTo>
                      <a:pt x="44461" y="19098"/>
                      <a:pt x="44958" y="18740"/>
                      <a:pt x="45455" y="18401"/>
                    </a:cubicBezTo>
                    <a:cubicBezTo>
                      <a:pt x="45634" y="18282"/>
                      <a:pt x="45654" y="18183"/>
                      <a:pt x="45515" y="18004"/>
                    </a:cubicBezTo>
                    <a:cubicBezTo>
                      <a:pt x="44958" y="17287"/>
                      <a:pt x="44401" y="16571"/>
                      <a:pt x="43844" y="15855"/>
                    </a:cubicBezTo>
                    <a:cubicBezTo>
                      <a:pt x="43426" y="15338"/>
                      <a:pt x="43028" y="14801"/>
                      <a:pt x="42630" y="14284"/>
                    </a:cubicBezTo>
                    <a:cubicBezTo>
                      <a:pt x="42611" y="14284"/>
                      <a:pt x="42611" y="14264"/>
                      <a:pt x="42591" y="14244"/>
                    </a:cubicBezTo>
                    <a:cubicBezTo>
                      <a:pt x="42093" y="14622"/>
                      <a:pt x="41576" y="14980"/>
                      <a:pt x="41059" y="15318"/>
                    </a:cubicBezTo>
                    <a:cubicBezTo>
                      <a:pt x="41656" y="16293"/>
                      <a:pt x="42272" y="17268"/>
                      <a:pt x="42889" y="18262"/>
                    </a:cubicBezTo>
                    <a:cubicBezTo>
                      <a:pt x="43128" y="18620"/>
                      <a:pt x="43327" y="18978"/>
                      <a:pt x="43585" y="19336"/>
                    </a:cubicBezTo>
                    <a:cubicBezTo>
                      <a:pt x="43705" y="19515"/>
                      <a:pt x="43645" y="19575"/>
                      <a:pt x="43486" y="19655"/>
                    </a:cubicBezTo>
                    <a:cubicBezTo>
                      <a:pt x="42929" y="19973"/>
                      <a:pt x="42392" y="20291"/>
                      <a:pt x="41835" y="20590"/>
                    </a:cubicBezTo>
                    <a:cubicBezTo>
                      <a:pt x="41676" y="20649"/>
                      <a:pt x="41696" y="20729"/>
                      <a:pt x="41755" y="20848"/>
                    </a:cubicBezTo>
                    <a:cubicBezTo>
                      <a:pt x="41974" y="21306"/>
                      <a:pt x="42213" y="21783"/>
                      <a:pt x="42451" y="22241"/>
                    </a:cubicBezTo>
                    <a:cubicBezTo>
                      <a:pt x="42511" y="22380"/>
                      <a:pt x="42511" y="22440"/>
                      <a:pt x="42352" y="22519"/>
                    </a:cubicBezTo>
                    <a:cubicBezTo>
                      <a:pt x="41755" y="22758"/>
                      <a:pt x="41158" y="23017"/>
                      <a:pt x="40562" y="23275"/>
                    </a:cubicBezTo>
                    <a:cubicBezTo>
                      <a:pt x="40482" y="23315"/>
                      <a:pt x="40411" y="23342"/>
                      <a:pt x="40351" y="23342"/>
                    </a:cubicBezTo>
                    <a:cubicBezTo>
                      <a:pt x="40260" y="23342"/>
                      <a:pt x="40191" y="23282"/>
                      <a:pt x="40144" y="23116"/>
                    </a:cubicBezTo>
                    <a:cubicBezTo>
                      <a:pt x="40005" y="22678"/>
                      <a:pt x="39826" y="22261"/>
                      <a:pt x="39647" y="21823"/>
                    </a:cubicBezTo>
                    <a:cubicBezTo>
                      <a:pt x="39627" y="21763"/>
                      <a:pt x="39627" y="21664"/>
                      <a:pt x="39547" y="21604"/>
                    </a:cubicBezTo>
                    <a:cubicBezTo>
                      <a:pt x="39090" y="21743"/>
                      <a:pt x="38632" y="21883"/>
                      <a:pt x="38175" y="22022"/>
                    </a:cubicBezTo>
                    <a:cubicBezTo>
                      <a:pt x="37956" y="22101"/>
                      <a:pt x="37737" y="22141"/>
                      <a:pt x="37518" y="22221"/>
                    </a:cubicBezTo>
                    <a:cubicBezTo>
                      <a:pt x="37479" y="22230"/>
                      <a:pt x="37448" y="22235"/>
                      <a:pt x="37422" y="22235"/>
                    </a:cubicBezTo>
                    <a:cubicBezTo>
                      <a:pt x="37340" y="22235"/>
                      <a:pt x="37309" y="22187"/>
                      <a:pt x="37279" y="22082"/>
                    </a:cubicBezTo>
                    <a:cubicBezTo>
                      <a:pt x="37021" y="21027"/>
                      <a:pt x="36742" y="19953"/>
                      <a:pt x="36464" y="18899"/>
                    </a:cubicBezTo>
                    <a:cubicBezTo>
                      <a:pt x="36344" y="18421"/>
                      <a:pt x="36225" y="17924"/>
                      <a:pt x="36086" y="17447"/>
                    </a:cubicBezTo>
                    <a:cubicBezTo>
                      <a:pt x="35489" y="17586"/>
                      <a:pt x="34872" y="17725"/>
                      <a:pt x="34256" y="17805"/>
                    </a:cubicBezTo>
                    <a:cubicBezTo>
                      <a:pt x="34375" y="18521"/>
                      <a:pt x="34474" y="19217"/>
                      <a:pt x="34574" y="19913"/>
                    </a:cubicBezTo>
                    <a:cubicBezTo>
                      <a:pt x="34693" y="20649"/>
                      <a:pt x="34813" y="21385"/>
                      <a:pt x="34912" y="22121"/>
                    </a:cubicBezTo>
                    <a:cubicBezTo>
                      <a:pt x="35012" y="22877"/>
                      <a:pt x="35151" y="22698"/>
                      <a:pt x="34375" y="22818"/>
                    </a:cubicBezTo>
                    <a:cubicBezTo>
                      <a:pt x="33917" y="22877"/>
                      <a:pt x="33460" y="22917"/>
                      <a:pt x="33002" y="22977"/>
                    </a:cubicBezTo>
                    <a:cubicBezTo>
                      <a:pt x="32979" y="22979"/>
                      <a:pt x="32956" y="22980"/>
                      <a:pt x="32935" y="22980"/>
                    </a:cubicBezTo>
                    <a:cubicBezTo>
                      <a:pt x="32781" y="22980"/>
                      <a:pt x="32704" y="22913"/>
                      <a:pt x="32704" y="22738"/>
                    </a:cubicBezTo>
                    <a:cubicBezTo>
                      <a:pt x="32704" y="22440"/>
                      <a:pt x="32684" y="22141"/>
                      <a:pt x="32664" y="21843"/>
                    </a:cubicBezTo>
                    <a:cubicBezTo>
                      <a:pt x="32624" y="20649"/>
                      <a:pt x="32565" y="19456"/>
                      <a:pt x="32505" y="18302"/>
                    </a:cubicBezTo>
                    <a:cubicBezTo>
                      <a:pt x="32505" y="18163"/>
                      <a:pt x="32505" y="18063"/>
                      <a:pt x="32525" y="18004"/>
                    </a:cubicBezTo>
                    <a:cubicBezTo>
                      <a:pt x="32207" y="18004"/>
                      <a:pt x="31888" y="18023"/>
                      <a:pt x="31570" y="18023"/>
                    </a:cubicBezTo>
                    <a:cubicBezTo>
                      <a:pt x="31252" y="18023"/>
                      <a:pt x="30934" y="18004"/>
                      <a:pt x="30615" y="18004"/>
                    </a:cubicBezTo>
                    <a:cubicBezTo>
                      <a:pt x="30595" y="18262"/>
                      <a:pt x="30595" y="18521"/>
                      <a:pt x="30576" y="18799"/>
                    </a:cubicBezTo>
                    <a:cubicBezTo>
                      <a:pt x="30516" y="19376"/>
                      <a:pt x="30536" y="19953"/>
                      <a:pt x="30516" y="20510"/>
                    </a:cubicBezTo>
                    <a:cubicBezTo>
                      <a:pt x="30476" y="21306"/>
                      <a:pt x="30416" y="22101"/>
                      <a:pt x="30357" y="22897"/>
                    </a:cubicBezTo>
                    <a:cubicBezTo>
                      <a:pt x="30357" y="22917"/>
                      <a:pt x="30377" y="22957"/>
                      <a:pt x="30377" y="22997"/>
                    </a:cubicBezTo>
                    <a:cubicBezTo>
                      <a:pt x="29601" y="22917"/>
                      <a:pt x="28845" y="22798"/>
                      <a:pt x="28069" y="22778"/>
                    </a:cubicBezTo>
                    <a:cubicBezTo>
                      <a:pt x="27970" y="23355"/>
                      <a:pt x="27870" y="23932"/>
                      <a:pt x="27791" y="24508"/>
                    </a:cubicBezTo>
                    <a:cubicBezTo>
                      <a:pt x="27775" y="24603"/>
                      <a:pt x="27759" y="24660"/>
                      <a:pt x="27674" y="24660"/>
                    </a:cubicBezTo>
                    <a:cubicBezTo>
                      <a:pt x="27652" y="24660"/>
                      <a:pt x="27625" y="24656"/>
                      <a:pt x="27592" y="24648"/>
                    </a:cubicBezTo>
                    <a:cubicBezTo>
                      <a:pt x="26915" y="24508"/>
                      <a:pt x="26239" y="24429"/>
                      <a:pt x="25563" y="24230"/>
                    </a:cubicBezTo>
                    <a:cubicBezTo>
                      <a:pt x="25403" y="24190"/>
                      <a:pt x="25344" y="24150"/>
                      <a:pt x="25403" y="23951"/>
                    </a:cubicBezTo>
                    <a:cubicBezTo>
                      <a:pt x="25523" y="23514"/>
                      <a:pt x="25622" y="23056"/>
                      <a:pt x="25722" y="22619"/>
                    </a:cubicBezTo>
                    <a:cubicBezTo>
                      <a:pt x="25769" y="22447"/>
                      <a:pt x="25828" y="22361"/>
                      <a:pt x="25967" y="22361"/>
                    </a:cubicBezTo>
                    <a:cubicBezTo>
                      <a:pt x="26005" y="22361"/>
                      <a:pt x="26049" y="22367"/>
                      <a:pt x="26100" y="22380"/>
                    </a:cubicBezTo>
                    <a:cubicBezTo>
                      <a:pt x="26756" y="22559"/>
                      <a:pt x="27393" y="22698"/>
                      <a:pt x="28049" y="22778"/>
                    </a:cubicBezTo>
                    <a:cubicBezTo>
                      <a:pt x="28208" y="22519"/>
                      <a:pt x="28188" y="22221"/>
                      <a:pt x="28228" y="21942"/>
                    </a:cubicBezTo>
                    <a:cubicBezTo>
                      <a:pt x="28447" y="20629"/>
                      <a:pt x="28646" y="19316"/>
                      <a:pt x="28845" y="18004"/>
                    </a:cubicBezTo>
                    <a:cubicBezTo>
                      <a:pt x="28845" y="17964"/>
                      <a:pt x="28845" y="17924"/>
                      <a:pt x="28865" y="17884"/>
                    </a:cubicBezTo>
                    <a:cubicBezTo>
                      <a:pt x="28865" y="17864"/>
                      <a:pt x="28865" y="17844"/>
                      <a:pt x="28865" y="17825"/>
                    </a:cubicBezTo>
                    <a:cubicBezTo>
                      <a:pt x="28248" y="17725"/>
                      <a:pt x="27631" y="17606"/>
                      <a:pt x="27035" y="17447"/>
                    </a:cubicBezTo>
                    <a:cubicBezTo>
                      <a:pt x="26836" y="18222"/>
                      <a:pt x="26637" y="18998"/>
                      <a:pt x="26418" y="19794"/>
                    </a:cubicBezTo>
                    <a:cubicBezTo>
                      <a:pt x="26239" y="20530"/>
                      <a:pt x="26020" y="21286"/>
                      <a:pt x="25841" y="22042"/>
                    </a:cubicBezTo>
                    <a:cubicBezTo>
                      <a:pt x="25813" y="22170"/>
                      <a:pt x="25774" y="22227"/>
                      <a:pt x="25688" y="22227"/>
                    </a:cubicBezTo>
                    <a:cubicBezTo>
                      <a:pt x="25655" y="22227"/>
                      <a:pt x="25613" y="22218"/>
                      <a:pt x="25563" y="22201"/>
                    </a:cubicBezTo>
                    <a:cubicBezTo>
                      <a:pt x="24966" y="22062"/>
                      <a:pt x="24389" y="21843"/>
                      <a:pt x="23792" y="21664"/>
                    </a:cubicBezTo>
                    <a:cubicBezTo>
                      <a:pt x="23613" y="21604"/>
                      <a:pt x="23613" y="21525"/>
                      <a:pt x="23673" y="21385"/>
                    </a:cubicBezTo>
                    <a:cubicBezTo>
                      <a:pt x="23931" y="20649"/>
                      <a:pt x="24210" y="19913"/>
                      <a:pt x="24488" y="19177"/>
                    </a:cubicBezTo>
                    <a:cubicBezTo>
                      <a:pt x="24767" y="18441"/>
                      <a:pt x="25045" y="17685"/>
                      <a:pt x="25324" y="16949"/>
                    </a:cubicBezTo>
                    <a:cubicBezTo>
                      <a:pt x="25324" y="16929"/>
                      <a:pt x="25324" y="16929"/>
                      <a:pt x="25324" y="16909"/>
                    </a:cubicBezTo>
                    <a:cubicBezTo>
                      <a:pt x="24747" y="16691"/>
                      <a:pt x="24170" y="16452"/>
                      <a:pt x="23613" y="16173"/>
                    </a:cubicBezTo>
                    <a:cubicBezTo>
                      <a:pt x="23534" y="16352"/>
                      <a:pt x="23454" y="16531"/>
                      <a:pt x="23354" y="16711"/>
                    </a:cubicBezTo>
                    <a:cubicBezTo>
                      <a:pt x="22977" y="17486"/>
                      <a:pt x="22599" y="18262"/>
                      <a:pt x="22221" y="19018"/>
                    </a:cubicBezTo>
                    <a:cubicBezTo>
                      <a:pt x="21982" y="19515"/>
                      <a:pt x="21743" y="19993"/>
                      <a:pt x="21504" y="20470"/>
                    </a:cubicBezTo>
                    <a:cubicBezTo>
                      <a:pt x="21466" y="20547"/>
                      <a:pt x="21428" y="20582"/>
                      <a:pt x="21374" y="20582"/>
                    </a:cubicBezTo>
                    <a:cubicBezTo>
                      <a:pt x="21344" y="20582"/>
                      <a:pt x="21309" y="20571"/>
                      <a:pt x="21266" y="20550"/>
                    </a:cubicBezTo>
                    <a:cubicBezTo>
                      <a:pt x="20709" y="20271"/>
                      <a:pt x="20172" y="19953"/>
                      <a:pt x="19615" y="19655"/>
                    </a:cubicBezTo>
                    <a:cubicBezTo>
                      <a:pt x="19456" y="19575"/>
                      <a:pt x="19456" y="19476"/>
                      <a:pt x="19535" y="19336"/>
                    </a:cubicBezTo>
                    <a:cubicBezTo>
                      <a:pt x="20271" y="18163"/>
                      <a:pt x="21007" y="17009"/>
                      <a:pt x="21723" y="15835"/>
                    </a:cubicBezTo>
                    <a:cubicBezTo>
                      <a:pt x="21843" y="15656"/>
                      <a:pt x="21962" y="15497"/>
                      <a:pt x="22061" y="15318"/>
                    </a:cubicBezTo>
                    <a:cubicBezTo>
                      <a:pt x="21524" y="14980"/>
                      <a:pt x="21007" y="14622"/>
                      <a:pt x="20530" y="14244"/>
                    </a:cubicBezTo>
                    <a:cubicBezTo>
                      <a:pt x="19853" y="15099"/>
                      <a:pt x="19197" y="15974"/>
                      <a:pt x="18521" y="16830"/>
                    </a:cubicBezTo>
                    <a:cubicBezTo>
                      <a:pt x="18202" y="17248"/>
                      <a:pt x="17884" y="17645"/>
                      <a:pt x="17566" y="18043"/>
                    </a:cubicBezTo>
                    <a:cubicBezTo>
                      <a:pt x="17486" y="18163"/>
                      <a:pt x="17486" y="18282"/>
                      <a:pt x="17625" y="18362"/>
                    </a:cubicBezTo>
                    <a:cubicBezTo>
                      <a:pt x="18143" y="18720"/>
                      <a:pt x="18640" y="19078"/>
                      <a:pt x="19157" y="19416"/>
                    </a:cubicBezTo>
                    <a:cubicBezTo>
                      <a:pt x="19296" y="19515"/>
                      <a:pt x="19356" y="19575"/>
                      <a:pt x="19237" y="19774"/>
                    </a:cubicBezTo>
                    <a:cubicBezTo>
                      <a:pt x="18978" y="20152"/>
                      <a:pt x="18739" y="20590"/>
                      <a:pt x="18461" y="20968"/>
                    </a:cubicBezTo>
                    <a:cubicBezTo>
                      <a:pt x="18322" y="21186"/>
                      <a:pt x="18421" y="21286"/>
                      <a:pt x="18580" y="21385"/>
                    </a:cubicBezTo>
                    <a:cubicBezTo>
                      <a:pt x="19157" y="21704"/>
                      <a:pt x="19714" y="22062"/>
                      <a:pt x="20331" y="22340"/>
                    </a:cubicBezTo>
                    <a:cubicBezTo>
                      <a:pt x="20490" y="22420"/>
                      <a:pt x="20530" y="22479"/>
                      <a:pt x="20430" y="22658"/>
                    </a:cubicBezTo>
                    <a:cubicBezTo>
                      <a:pt x="19734" y="24071"/>
                      <a:pt x="19058" y="25463"/>
                      <a:pt x="18361" y="26876"/>
                    </a:cubicBezTo>
                    <a:cubicBezTo>
                      <a:pt x="18299" y="27000"/>
                      <a:pt x="18245" y="27062"/>
                      <a:pt x="18164" y="27062"/>
                    </a:cubicBezTo>
                    <a:cubicBezTo>
                      <a:pt x="18116" y="27062"/>
                      <a:pt x="18058" y="27040"/>
                      <a:pt x="17983" y="26995"/>
                    </a:cubicBezTo>
                    <a:cubicBezTo>
                      <a:pt x="17228" y="26617"/>
                      <a:pt x="16491" y="26199"/>
                      <a:pt x="15755" y="25762"/>
                    </a:cubicBezTo>
                    <a:cubicBezTo>
                      <a:pt x="15636" y="25682"/>
                      <a:pt x="15616" y="25642"/>
                      <a:pt x="15696" y="25503"/>
                    </a:cubicBezTo>
                    <a:cubicBezTo>
                      <a:pt x="16372" y="24449"/>
                      <a:pt x="17048" y="23355"/>
                      <a:pt x="17705" y="22280"/>
                    </a:cubicBezTo>
                    <a:cubicBezTo>
                      <a:pt x="17904" y="21982"/>
                      <a:pt x="18063" y="21684"/>
                      <a:pt x="18262" y="21385"/>
                    </a:cubicBezTo>
                    <a:cubicBezTo>
                      <a:pt x="18381" y="21226"/>
                      <a:pt x="18322" y="21147"/>
                      <a:pt x="18182" y="21067"/>
                    </a:cubicBezTo>
                    <a:cubicBezTo>
                      <a:pt x="17605" y="20689"/>
                      <a:pt x="17048" y="20311"/>
                      <a:pt x="16491" y="19893"/>
                    </a:cubicBezTo>
                    <a:cubicBezTo>
                      <a:pt x="16332" y="19774"/>
                      <a:pt x="16352" y="19694"/>
                      <a:pt x="16452" y="19575"/>
                    </a:cubicBezTo>
                    <a:cubicBezTo>
                      <a:pt x="16770" y="19157"/>
                      <a:pt x="17088" y="18759"/>
                      <a:pt x="17407" y="18362"/>
                    </a:cubicBezTo>
                    <a:cubicBezTo>
                      <a:pt x="17486" y="18262"/>
                      <a:pt x="17486" y="18183"/>
                      <a:pt x="17387" y="18103"/>
                    </a:cubicBezTo>
                    <a:cubicBezTo>
                      <a:pt x="16889" y="17685"/>
                      <a:pt x="16392" y="17248"/>
                      <a:pt x="15895" y="16830"/>
                    </a:cubicBezTo>
                    <a:cubicBezTo>
                      <a:pt x="15775" y="16750"/>
                      <a:pt x="15775" y="16671"/>
                      <a:pt x="15875" y="16551"/>
                    </a:cubicBezTo>
                    <a:cubicBezTo>
                      <a:pt x="15895" y="16512"/>
                      <a:pt x="15954" y="16472"/>
                      <a:pt x="15994" y="16432"/>
                    </a:cubicBezTo>
                    <a:cubicBezTo>
                      <a:pt x="16850" y="15537"/>
                      <a:pt x="17705" y="14662"/>
                      <a:pt x="18540" y="13746"/>
                    </a:cubicBezTo>
                    <a:cubicBezTo>
                      <a:pt x="18759" y="13528"/>
                      <a:pt x="18958" y="13309"/>
                      <a:pt x="19177" y="13070"/>
                    </a:cubicBezTo>
                    <a:cubicBezTo>
                      <a:pt x="18739" y="12652"/>
                      <a:pt x="18302" y="12195"/>
                      <a:pt x="17904" y="11737"/>
                    </a:cubicBezTo>
                    <a:cubicBezTo>
                      <a:pt x="17407" y="12155"/>
                      <a:pt x="16909" y="12573"/>
                      <a:pt x="16412" y="13010"/>
                    </a:cubicBezTo>
                    <a:cubicBezTo>
                      <a:pt x="15954" y="13388"/>
                      <a:pt x="15497" y="13786"/>
                      <a:pt x="15039" y="14184"/>
                    </a:cubicBezTo>
                    <a:cubicBezTo>
                      <a:pt x="14761" y="14423"/>
                      <a:pt x="14502" y="14662"/>
                      <a:pt x="14224" y="14900"/>
                    </a:cubicBezTo>
                    <a:cubicBezTo>
                      <a:pt x="14184" y="14920"/>
                      <a:pt x="14164" y="14940"/>
                      <a:pt x="14124" y="14960"/>
                    </a:cubicBezTo>
                    <a:cubicBezTo>
                      <a:pt x="14084" y="14920"/>
                      <a:pt x="14025" y="14880"/>
                      <a:pt x="13985" y="14841"/>
                    </a:cubicBezTo>
                    <a:cubicBezTo>
                      <a:pt x="13627" y="14343"/>
                      <a:pt x="13209" y="13866"/>
                      <a:pt x="12851" y="13349"/>
                    </a:cubicBezTo>
                    <a:cubicBezTo>
                      <a:pt x="12752" y="13209"/>
                      <a:pt x="12752" y="13150"/>
                      <a:pt x="12911" y="13050"/>
                    </a:cubicBezTo>
                    <a:cubicBezTo>
                      <a:pt x="14204" y="12155"/>
                      <a:pt x="15477" y="11260"/>
                      <a:pt x="16750" y="10345"/>
                    </a:cubicBezTo>
                    <a:cubicBezTo>
                      <a:pt x="16770" y="10325"/>
                      <a:pt x="16790" y="10325"/>
                      <a:pt x="16790" y="10305"/>
                    </a:cubicBezTo>
                    <a:cubicBezTo>
                      <a:pt x="16452" y="9808"/>
                      <a:pt x="16114" y="9271"/>
                      <a:pt x="15815" y="8734"/>
                    </a:cubicBezTo>
                    <a:cubicBezTo>
                      <a:pt x="14443" y="9489"/>
                      <a:pt x="13070" y="10245"/>
                      <a:pt x="11717" y="11021"/>
                    </a:cubicBezTo>
                    <a:cubicBezTo>
                      <a:pt x="11641" y="11063"/>
                      <a:pt x="11582" y="11082"/>
                      <a:pt x="11532" y="11082"/>
                    </a:cubicBezTo>
                    <a:cubicBezTo>
                      <a:pt x="11438" y="11082"/>
                      <a:pt x="11377" y="11012"/>
                      <a:pt x="11300" y="10882"/>
                    </a:cubicBezTo>
                    <a:cubicBezTo>
                      <a:pt x="11041" y="10345"/>
                      <a:pt x="10762" y="9828"/>
                      <a:pt x="10544" y="9291"/>
                    </a:cubicBezTo>
                    <a:cubicBezTo>
                      <a:pt x="10484" y="9131"/>
                      <a:pt x="10504" y="9092"/>
                      <a:pt x="10643" y="9032"/>
                    </a:cubicBezTo>
                    <a:cubicBezTo>
                      <a:pt x="12115" y="8395"/>
                      <a:pt x="13567" y="7759"/>
                      <a:pt x="15019" y="7142"/>
                    </a:cubicBezTo>
                    <a:cubicBezTo>
                      <a:pt x="14781" y="6565"/>
                      <a:pt x="14562" y="5988"/>
                      <a:pt x="14363" y="5392"/>
                    </a:cubicBezTo>
                    <a:cubicBezTo>
                      <a:pt x="14025" y="5471"/>
                      <a:pt x="13707" y="5610"/>
                      <a:pt x="13368" y="5710"/>
                    </a:cubicBezTo>
                    <a:cubicBezTo>
                      <a:pt x="12175" y="6068"/>
                      <a:pt x="11001" y="6446"/>
                      <a:pt x="9827" y="6824"/>
                    </a:cubicBezTo>
                    <a:cubicBezTo>
                      <a:pt x="9783" y="6835"/>
                      <a:pt x="9746" y="6841"/>
                      <a:pt x="9715" y="6841"/>
                    </a:cubicBezTo>
                    <a:cubicBezTo>
                      <a:pt x="9636" y="6841"/>
                      <a:pt x="9597" y="6799"/>
                      <a:pt x="9569" y="6685"/>
                    </a:cubicBezTo>
                    <a:cubicBezTo>
                      <a:pt x="9390" y="6068"/>
                      <a:pt x="9231" y="5471"/>
                      <a:pt x="9091" y="4854"/>
                    </a:cubicBezTo>
                    <a:cubicBezTo>
                      <a:pt x="9072" y="4715"/>
                      <a:pt x="9111" y="4656"/>
                      <a:pt x="9251" y="4616"/>
                    </a:cubicBezTo>
                    <a:cubicBezTo>
                      <a:pt x="10802" y="4317"/>
                      <a:pt x="12334" y="3999"/>
                      <a:pt x="13886" y="3681"/>
                    </a:cubicBezTo>
                    <a:cubicBezTo>
                      <a:pt x="13905" y="3681"/>
                      <a:pt x="13905" y="3661"/>
                      <a:pt x="13925" y="3661"/>
                    </a:cubicBezTo>
                    <a:cubicBezTo>
                      <a:pt x="13786" y="3064"/>
                      <a:pt x="13707" y="2428"/>
                      <a:pt x="13627" y="1811"/>
                    </a:cubicBezTo>
                    <a:cubicBezTo>
                      <a:pt x="13488" y="1811"/>
                      <a:pt x="13329" y="1851"/>
                      <a:pt x="13189" y="1871"/>
                    </a:cubicBezTo>
                    <a:cubicBezTo>
                      <a:pt x="12135" y="1950"/>
                      <a:pt x="11081" y="2050"/>
                      <a:pt x="10046" y="2169"/>
                    </a:cubicBezTo>
                    <a:cubicBezTo>
                      <a:pt x="9589" y="2229"/>
                      <a:pt x="9131" y="2229"/>
                      <a:pt x="8694" y="2348"/>
                    </a:cubicBezTo>
                    <a:cubicBezTo>
                      <a:pt x="8634" y="2746"/>
                      <a:pt x="8773" y="3124"/>
                      <a:pt x="8813" y="3502"/>
                    </a:cubicBezTo>
                    <a:cubicBezTo>
                      <a:pt x="8833" y="3820"/>
                      <a:pt x="8912" y="4118"/>
                      <a:pt x="8972" y="4437"/>
                    </a:cubicBezTo>
                    <a:cubicBezTo>
                      <a:pt x="9012" y="4596"/>
                      <a:pt x="8912" y="4656"/>
                      <a:pt x="8793" y="4675"/>
                    </a:cubicBezTo>
                    <a:cubicBezTo>
                      <a:pt x="8296" y="4735"/>
                      <a:pt x="7798" y="4874"/>
                      <a:pt x="7321" y="4974"/>
                    </a:cubicBezTo>
                    <a:cubicBezTo>
                      <a:pt x="7289" y="4981"/>
                      <a:pt x="7262" y="4984"/>
                      <a:pt x="7238" y="4984"/>
                    </a:cubicBezTo>
                    <a:cubicBezTo>
                      <a:pt x="7128" y="4984"/>
                      <a:pt x="7099" y="4913"/>
                      <a:pt x="7082" y="4815"/>
                    </a:cubicBezTo>
                    <a:cubicBezTo>
                      <a:pt x="6983" y="4238"/>
                      <a:pt x="6903" y="3661"/>
                      <a:pt x="6804" y="3084"/>
                    </a:cubicBezTo>
                    <a:cubicBezTo>
                      <a:pt x="6784" y="2905"/>
                      <a:pt x="6764" y="2726"/>
                      <a:pt x="6744" y="2547"/>
                    </a:cubicBezTo>
                    <a:cubicBezTo>
                      <a:pt x="6665" y="2531"/>
                      <a:pt x="6588" y="2525"/>
                      <a:pt x="6511" y="2525"/>
                    </a:cubicBezTo>
                    <a:cubicBezTo>
                      <a:pt x="6299" y="2525"/>
                      <a:pt x="6094" y="2572"/>
                      <a:pt x="5889" y="2587"/>
                    </a:cubicBezTo>
                    <a:cubicBezTo>
                      <a:pt x="5053" y="2646"/>
                      <a:pt x="4198" y="2746"/>
                      <a:pt x="3362" y="2845"/>
                    </a:cubicBezTo>
                    <a:cubicBezTo>
                      <a:pt x="2746" y="2905"/>
                      <a:pt x="2129" y="2965"/>
                      <a:pt x="1512" y="3044"/>
                    </a:cubicBezTo>
                    <a:cubicBezTo>
                      <a:pt x="1492" y="3044"/>
                      <a:pt x="1473" y="3064"/>
                      <a:pt x="1473" y="3084"/>
                    </a:cubicBezTo>
                    <a:cubicBezTo>
                      <a:pt x="1532" y="3760"/>
                      <a:pt x="1632" y="4457"/>
                      <a:pt x="1751" y="5113"/>
                    </a:cubicBezTo>
                    <a:cubicBezTo>
                      <a:pt x="1811" y="5451"/>
                      <a:pt x="1831" y="5770"/>
                      <a:pt x="1970" y="6088"/>
                    </a:cubicBezTo>
                    <a:cubicBezTo>
                      <a:pt x="2427" y="6048"/>
                      <a:pt x="2865" y="5929"/>
                      <a:pt x="3323" y="5829"/>
                    </a:cubicBezTo>
                    <a:cubicBezTo>
                      <a:pt x="4496" y="5610"/>
                      <a:pt x="5690" y="5352"/>
                      <a:pt x="6863" y="5093"/>
                    </a:cubicBezTo>
                    <a:cubicBezTo>
                      <a:pt x="6889" y="5090"/>
                      <a:pt x="6912" y="5088"/>
                      <a:pt x="6933" y="5088"/>
                    </a:cubicBezTo>
                    <a:cubicBezTo>
                      <a:pt x="7046" y="5088"/>
                      <a:pt x="7105" y="5135"/>
                      <a:pt x="7122" y="5252"/>
                    </a:cubicBezTo>
                    <a:cubicBezTo>
                      <a:pt x="7281" y="5949"/>
                      <a:pt x="7440" y="6645"/>
                      <a:pt x="7659" y="7301"/>
                    </a:cubicBezTo>
                    <a:cubicBezTo>
                      <a:pt x="7719" y="7460"/>
                      <a:pt x="7619" y="7480"/>
                      <a:pt x="7520" y="7520"/>
                    </a:cubicBezTo>
                    <a:cubicBezTo>
                      <a:pt x="6963" y="7699"/>
                      <a:pt x="6406" y="7878"/>
                      <a:pt x="5849" y="8057"/>
                    </a:cubicBezTo>
                    <a:cubicBezTo>
                      <a:pt x="4974" y="8336"/>
                      <a:pt x="4098" y="8614"/>
                      <a:pt x="3223" y="8873"/>
                    </a:cubicBezTo>
                    <a:cubicBezTo>
                      <a:pt x="3043" y="8933"/>
                      <a:pt x="2930" y="8973"/>
                      <a:pt x="2853" y="8973"/>
                    </a:cubicBezTo>
                    <a:cubicBezTo>
                      <a:pt x="2726" y="8973"/>
                      <a:pt x="2693" y="8864"/>
                      <a:pt x="2606" y="8554"/>
                    </a:cubicBezTo>
                    <a:cubicBezTo>
                      <a:pt x="2388" y="7799"/>
                      <a:pt x="2149" y="7043"/>
                      <a:pt x="2030" y="6247"/>
                    </a:cubicBezTo>
                    <a:cubicBezTo>
                      <a:pt x="2010" y="6187"/>
                      <a:pt x="1990" y="6128"/>
                      <a:pt x="1950" y="6088"/>
                    </a:cubicBezTo>
                    <a:cubicBezTo>
                      <a:pt x="1333" y="6147"/>
                      <a:pt x="736" y="6327"/>
                      <a:pt x="120" y="6446"/>
                    </a:cubicBezTo>
                    <a:cubicBezTo>
                      <a:pt x="0" y="6466"/>
                      <a:pt x="20" y="6585"/>
                      <a:pt x="40" y="6685"/>
                    </a:cubicBezTo>
                    <a:cubicBezTo>
                      <a:pt x="239" y="7620"/>
                      <a:pt x="478" y="8554"/>
                      <a:pt x="756" y="9470"/>
                    </a:cubicBezTo>
                    <a:cubicBezTo>
                      <a:pt x="799" y="9582"/>
                      <a:pt x="841" y="9635"/>
                      <a:pt x="919" y="9635"/>
                    </a:cubicBezTo>
                    <a:cubicBezTo>
                      <a:pt x="951" y="9635"/>
                      <a:pt x="988" y="9626"/>
                      <a:pt x="1035" y="9609"/>
                    </a:cubicBezTo>
                    <a:cubicBezTo>
                      <a:pt x="1512" y="9450"/>
                      <a:pt x="1970" y="9330"/>
                      <a:pt x="2427" y="9171"/>
                    </a:cubicBezTo>
                    <a:cubicBezTo>
                      <a:pt x="2495" y="9144"/>
                      <a:pt x="2549" y="9128"/>
                      <a:pt x="2594" y="9128"/>
                    </a:cubicBezTo>
                    <a:cubicBezTo>
                      <a:pt x="2681" y="9128"/>
                      <a:pt x="2733" y="9186"/>
                      <a:pt x="2785" y="9330"/>
                    </a:cubicBezTo>
                    <a:cubicBezTo>
                      <a:pt x="3064" y="10126"/>
                      <a:pt x="3362" y="10922"/>
                      <a:pt x="3661" y="11698"/>
                    </a:cubicBezTo>
                    <a:cubicBezTo>
                      <a:pt x="3740" y="11896"/>
                      <a:pt x="3681" y="11956"/>
                      <a:pt x="3521" y="12036"/>
                    </a:cubicBezTo>
                    <a:cubicBezTo>
                      <a:pt x="3084" y="12215"/>
                      <a:pt x="2626" y="12414"/>
                      <a:pt x="2189" y="12593"/>
                    </a:cubicBezTo>
                    <a:cubicBezTo>
                      <a:pt x="2010" y="12672"/>
                      <a:pt x="1970" y="12752"/>
                      <a:pt x="2049" y="12931"/>
                    </a:cubicBezTo>
                    <a:cubicBezTo>
                      <a:pt x="2427" y="13806"/>
                      <a:pt x="2865" y="14681"/>
                      <a:pt x="3323" y="15537"/>
                    </a:cubicBezTo>
                    <a:cubicBezTo>
                      <a:pt x="3357" y="15607"/>
                      <a:pt x="3392" y="15636"/>
                      <a:pt x="3439" y="15636"/>
                    </a:cubicBezTo>
                    <a:cubicBezTo>
                      <a:pt x="3473" y="15636"/>
                      <a:pt x="3512" y="15621"/>
                      <a:pt x="3561" y="15597"/>
                    </a:cubicBezTo>
                    <a:cubicBezTo>
                      <a:pt x="3999" y="15318"/>
                      <a:pt x="4456" y="15079"/>
                      <a:pt x="4914" y="14821"/>
                    </a:cubicBezTo>
                    <a:cubicBezTo>
                      <a:pt x="4975" y="14786"/>
                      <a:pt x="5025" y="14762"/>
                      <a:pt x="5070" y="14762"/>
                    </a:cubicBezTo>
                    <a:cubicBezTo>
                      <a:pt x="5127" y="14762"/>
                      <a:pt x="5177" y="14800"/>
                      <a:pt x="5232" y="14900"/>
                    </a:cubicBezTo>
                    <a:cubicBezTo>
                      <a:pt x="5670" y="15656"/>
                      <a:pt x="6108" y="16412"/>
                      <a:pt x="6625" y="17108"/>
                    </a:cubicBezTo>
                    <a:cubicBezTo>
                      <a:pt x="6704" y="17248"/>
                      <a:pt x="6684" y="17307"/>
                      <a:pt x="6565" y="17387"/>
                    </a:cubicBezTo>
                    <a:cubicBezTo>
                      <a:pt x="6127" y="17685"/>
                      <a:pt x="5730" y="17984"/>
                      <a:pt x="5292" y="18262"/>
                    </a:cubicBezTo>
                    <a:cubicBezTo>
                      <a:pt x="5133" y="18381"/>
                      <a:pt x="5133" y="18461"/>
                      <a:pt x="5252" y="18620"/>
                    </a:cubicBezTo>
                    <a:cubicBezTo>
                      <a:pt x="5451" y="18879"/>
                      <a:pt x="5630" y="19157"/>
                      <a:pt x="5829" y="19416"/>
                    </a:cubicBezTo>
                    <a:cubicBezTo>
                      <a:pt x="6207" y="19893"/>
                      <a:pt x="6585" y="20371"/>
                      <a:pt x="6963" y="20848"/>
                    </a:cubicBezTo>
                    <a:cubicBezTo>
                      <a:pt x="7019" y="20916"/>
                      <a:pt x="7076" y="20952"/>
                      <a:pt x="7136" y="20952"/>
                    </a:cubicBezTo>
                    <a:cubicBezTo>
                      <a:pt x="7182" y="20952"/>
                      <a:pt x="7230" y="20931"/>
                      <a:pt x="7281" y="20888"/>
                    </a:cubicBezTo>
                    <a:cubicBezTo>
                      <a:pt x="7659" y="20550"/>
                      <a:pt x="8057" y="20232"/>
                      <a:pt x="8435" y="19893"/>
                    </a:cubicBezTo>
                    <a:cubicBezTo>
                      <a:pt x="8505" y="19824"/>
                      <a:pt x="8559" y="19784"/>
                      <a:pt x="8614" y="19784"/>
                    </a:cubicBezTo>
                    <a:cubicBezTo>
                      <a:pt x="8669" y="19784"/>
                      <a:pt x="8723" y="19824"/>
                      <a:pt x="8793" y="19913"/>
                    </a:cubicBezTo>
                    <a:cubicBezTo>
                      <a:pt x="9330" y="20550"/>
                      <a:pt x="9907" y="21166"/>
                      <a:pt x="10524" y="21743"/>
                    </a:cubicBezTo>
                    <a:cubicBezTo>
                      <a:pt x="10683" y="21883"/>
                      <a:pt x="10663" y="21942"/>
                      <a:pt x="10544" y="22062"/>
                    </a:cubicBezTo>
                    <a:cubicBezTo>
                      <a:pt x="10245" y="22420"/>
                      <a:pt x="9907" y="22758"/>
                      <a:pt x="9569" y="23076"/>
                    </a:cubicBezTo>
                    <a:cubicBezTo>
                      <a:pt x="9410" y="23235"/>
                      <a:pt x="9370" y="23375"/>
                      <a:pt x="9569" y="23554"/>
                    </a:cubicBezTo>
                    <a:cubicBezTo>
                      <a:pt x="9867" y="23792"/>
                      <a:pt x="10146" y="24071"/>
                      <a:pt x="10444" y="24329"/>
                    </a:cubicBezTo>
                    <a:cubicBezTo>
                      <a:pt x="10842" y="24687"/>
                      <a:pt x="11240" y="25026"/>
                      <a:pt x="11658" y="25364"/>
                    </a:cubicBezTo>
                    <a:cubicBezTo>
                      <a:pt x="11712" y="25409"/>
                      <a:pt x="11763" y="25434"/>
                      <a:pt x="11811" y="25434"/>
                    </a:cubicBezTo>
                    <a:cubicBezTo>
                      <a:pt x="11868" y="25434"/>
                      <a:pt x="11922" y="25400"/>
                      <a:pt x="11976" y="25324"/>
                    </a:cubicBezTo>
                    <a:cubicBezTo>
                      <a:pt x="12274" y="24906"/>
                      <a:pt x="12612" y="24528"/>
                      <a:pt x="12911" y="24130"/>
                    </a:cubicBezTo>
                    <a:cubicBezTo>
                      <a:pt x="12977" y="24042"/>
                      <a:pt x="13032" y="24002"/>
                      <a:pt x="13091" y="24002"/>
                    </a:cubicBezTo>
                    <a:cubicBezTo>
                      <a:pt x="13138" y="24002"/>
                      <a:pt x="13188" y="24027"/>
                      <a:pt x="13249" y="24071"/>
                    </a:cubicBezTo>
                    <a:cubicBezTo>
                      <a:pt x="13925" y="24588"/>
                      <a:pt x="14602" y="25105"/>
                      <a:pt x="15358" y="25523"/>
                    </a:cubicBezTo>
                    <a:cubicBezTo>
                      <a:pt x="15497" y="25622"/>
                      <a:pt x="15517" y="25702"/>
                      <a:pt x="15417" y="25861"/>
                    </a:cubicBezTo>
                    <a:cubicBezTo>
                      <a:pt x="15119" y="26279"/>
                      <a:pt x="14860" y="26736"/>
                      <a:pt x="14582" y="27174"/>
                    </a:cubicBezTo>
                    <a:cubicBezTo>
                      <a:pt x="14502" y="27293"/>
                      <a:pt x="14502" y="27353"/>
                      <a:pt x="14622" y="27433"/>
                    </a:cubicBezTo>
                    <a:cubicBezTo>
                      <a:pt x="15477" y="27930"/>
                      <a:pt x="16312" y="28427"/>
                      <a:pt x="17188" y="28845"/>
                    </a:cubicBezTo>
                    <a:cubicBezTo>
                      <a:pt x="17241" y="28876"/>
                      <a:pt x="17286" y="28892"/>
                      <a:pt x="17324" y="28892"/>
                    </a:cubicBezTo>
                    <a:cubicBezTo>
                      <a:pt x="17385" y="28892"/>
                      <a:pt x="17430" y="28851"/>
                      <a:pt x="17466" y="28766"/>
                    </a:cubicBezTo>
                    <a:cubicBezTo>
                      <a:pt x="17645" y="28368"/>
                      <a:pt x="17844" y="27990"/>
                      <a:pt x="18043" y="27612"/>
                    </a:cubicBezTo>
                    <a:cubicBezTo>
                      <a:pt x="18166" y="27367"/>
                      <a:pt x="18213" y="27265"/>
                      <a:pt x="18324" y="27265"/>
                    </a:cubicBezTo>
                    <a:cubicBezTo>
                      <a:pt x="18393" y="27265"/>
                      <a:pt x="18487" y="27304"/>
                      <a:pt x="18640" y="27373"/>
                    </a:cubicBezTo>
                    <a:cubicBezTo>
                      <a:pt x="19376" y="27691"/>
                      <a:pt x="20092" y="28029"/>
                      <a:pt x="20848" y="28308"/>
                    </a:cubicBezTo>
                    <a:cubicBezTo>
                      <a:pt x="20967" y="28348"/>
                      <a:pt x="21027" y="28388"/>
                      <a:pt x="20947" y="28547"/>
                    </a:cubicBezTo>
                    <a:cubicBezTo>
                      <a:pt x="20768" y="29004"/>
                      <a:pt x="20609" y="29482"/>
                      <a:pt x="20430" y="29939"/>
                    </a:cubicBezTo>
                    <a:cubicBezTo>
                      <a:pt x="20351" y="30138"/>
                      <a:pt x="20371" y="30257"/>
                      <a:pt x="20609" y="30317"/>
                    </a:cubicBezTo>
                    <a:cubicBezTo>
                      <a:pt x="20928" y="30397"/>
                      <a:pt x="21226" y="30536"/>
                      <a:pt x="21544" y="30635"/>
                    </a:cubicBezTo>
                    <a:cubicBezTo>
                      <a:pt x="22121" y="30834"/>
                      <a:pt x="22718" y="30993"/>
                      <a:pt x="23315" y="31153"/>
                    </a:cubicBezTo>
                    <a:cubicBezTo>
                      <a:pt x="23356" y="31166"/>
                      <a:pt x="23393" y="31176"/>
                      <a:pt x="23425" y="31176"/>
                    </a:cubicBezTo>
                    <a:cubicBezTo>
                      <a:pt x="23485" y="31176"/>
                      <a:pt x="23527" y="31144"/>
                      <a:pt x="23553" y="31053"/>
                    </a:cubicBezTo>
                    <a:cubicBezTo>
                      <a:pt x="23693" y="30456"/>
                      <a:pt x="23892" y="29860"/>
                      <a:pt x="23991" y="29263"/>
                    </a:cubicBezTo>
                    <a:cubicBezTo>
                      <a:pt x="23354" y="29064"/>
                      <a:pt x="22698" y="28905"/>
                      <a:pt x="22081" y="28686"/>
                    </a:cubicBezTo>
                    <a:cubicBezTo>
                      <a:pt x="21823" y="28586"/>
                      <a:pt x="21564" y="28507"/>
                      <a:pt x="21306" y="28427"/>
                    </a:cubicBezTo>
                    <a:cubicBezTo>
                      <a:pt x="21146" y="28368"/>
                      <a:pt x="21107" y="28288"/>
                      <a:pt x="21166" y="28129"/>
                    </a:cubicBezTo>
                    <a:cubicBezTo>
                      <a:pt x="21445" y="27393"/>
                      <a:pt x="21703" y="26657"/>
                      <a:pt x="21982" y="25921"/>
                    </a:cubicBezTo>
                    <a:cubicBezTo>
                      <a:pt x="22260" y="25185"/>
                      <a:pt x="22539" y="24429"/>
                      <a:pt x="22817" y="23673"/>
                    </a:cubicBezTo>
                    <a:cubicBezTo>
                      <a:pt x="22860" y="23545"/>
                      <a:pt x="22913" y="23488"/>
                      <a:pt x="23005" y="23488"/>
                    </a:cubicBezTo>
                    <a:cubicBezTo>
                      <a:pt x="23042" y="23488"/>
                      <a:pt x="23085" y="23497"/>
                      <a:pt x="23136" y="23514"/>
                    </a:cubicBezTo>
                    <a:cubicBezTo>
                      <a:pt x="23752" y="23772"/>
                      <a:pt x="24389" y="23971"/>
                      <a:pt x="25045" y="24130"/>
                    </a:cubicBezTo>
                    <a:cubicBezTo>
                      <a:pt x="25244" y="24190"/>
                      <a:pt x="25244" y="24270"/>
                      <a:pt x="25204" y="24449"/>
                    </a:cubicBezTo>
                    <a:cubicBezTo>
                      <a:pt x="24787" y="26020"/>
                      <a:pt x="24389" y="27612"/>
                      <a:pt x="23991" y="29183"/>
                    </a:cubicBezTo>
                    <a:cubicBezTo>
                      <a:pt x="23971" y="29203"/>
                      <a:pt x="23991" y="29223"/>
                      <a:pt x="23991" y="29263"/>
                    </a:cubicBezTo>
                    <a:cubicBezTo>
                      <a:pt x="24031" y="29303"/>
                      <a:pt x="24071" y="29322"/>
                      <a:pt x="24130" y="29322"/>
                    </a:cubicBezTo>
                    <a:cubicBezTo>
                      <a:pt x="24628" y="29442"/>
                      <a:pt x="25145" y="29581"/>
                      <a:pt x="25662" y="29681"/>
                    </a:cubicBezTo>
                    <a:cubicBezTo>
                      <a:pt x="26100" y="29760"/>
                      <a:pt x="26537" y="29879"/>
                      <a:pt x="26975" y="29879"/>
                    </a:cubicBezTo>
                    <a:cubicBezTo>
                      <a:pt x="27114" y="29502"/>
                      <a:pt x="27134" y="29104"/>
                      <a:pt x="27194" y="28726"/>
                    </a:cubicBezTo>
                    <a:cubicBezTo>
                      <a:pt x="27313" y="27990"/>
                      <a:pt x="27413" y="27254"/>
                      <a:pt x="27512" y="26518"/>
                    </a:cubicBezTo>
                    <a:cubicBezTo>
                      <a:pt x="27592" y="26020"/>
                      <a:pt x="27691" y="25503"/>
                      <a:pt x="27751" y="24986"/>
                    </a:cubicBezTo>
                    <a:cubicBezTo>
                      <a:pt x="27785" y="24799"/>
                      <a:pt x="27877" y="24743"/>
                      <a:pt x="28015" y="24743"/>
                    </a:cubicBezTo>
                    <a:cubicBezTo>
                      <a:pt x="28038" y="24743"/>
                      <a:pt x="28063" y="24744"/>
                      <a:pt x="28089" y="24747"/>
                    </a:cubicBezTo>
                    <a:cubicBezTo>
                      <a:pt x="28745" y="24847"/>
                      <a:pt x="29422" y="24886"/>
                      <a:pt x="30078" y="24946"/>
                    </a:cubicBezTo>
                    <a:cubicBezTo>
                      <a:pt x="30217" y="24966"/>
                      <a:pt x="30257" y="25026"/>
                      <a:pt x="30257" y="25145"/>
                    </a:cubicBezTo>
                    <a:cubicBezTo>
                      <a:pt x="30237" y="25742"/>
                      <a:pt x="30217" y="26339"/>
                      <a:pt x="30158" y="26935"/>
                    </a:cubicBezTo>
                    <a:cubicBezTo>
                      <a:pt x="30138" y="27333"/>
                      <a:pt x="30158" y="27731"/>
                      <a:pt x="30118" y="28129"/>
                    </a:cubicBezTo>
                    <a:cubicBezTo>
                      <a:pt x="30058" y="28686"/>
                      <a:pt x="30058" y="29243"/>
                      <a:pt x="30058" y="29800"/>
                    </a:cubicBezTo>
                    <a:cubicBezTo>
                      <a:pt x="30043" y="30059"/>
                      <a:pt x="29993" y="30167"/>
                      <a:pt x="29817" y="30167"/>
                    </a:cubicBezTo>
                    <a:cubicBezTo>
                      <a:pt x="29764" y="30167"/>
                      <a:pt x="29699" y="30157"/>
                      <a:pt x="29621" y="30138"/>
                    </a:cubicBezTo>
                    <a:cubicBezTo>
                      <a:pt x="29342" y="30078"/>
                      <a:pt x="29024" y="30098"/>
                      <a:pt x="28725" y="30078"/>
                    </a:cubicBezTo>
                    <a:cubicBezTo>
                      <a:pt x="28188" y="30019"/>
                      <a:pt x="27631" y="29939"/>
                      <a:pt x="27094" y="29860"/>
                    </a:cubicBezTo>
                    <a:cubicBezTo>
                      <a:pt x="27055" y="29860"/>
                      <a:pt x="27015" y="29879"/>
                      <a:pt x="26995" y="29879"/>
                    </a:cubicBezTo>
                    <a:cubicBezTo>
                      <a:pt x="26895" y="30456"/>
                      <a:pt x="26796" y="31013"/>
                      <a:pt x="26716" y="31590"/>
                    </a:cubicBezTo>
                    <a:cubicBezTo>
                      <a:pt x="26677" y="31789"/>
                      <a:pt x="26756" y="31889"/>
                      <a:pt x="26955" y="31909"/>
                    </a:cubicBezTo>
                    <a:cubicBezTo>
                      <a:pt x="27194" y="31928"/>
                      <a:pt x="27432" y="31948"/>
                      <a:pt x="27651" y="31988"/>
                    </a:cubicBezTo>
                    <a:cubicBezTo>
                      <a:pt x="28348" y="32068"/>
                      <a:pt x="29024" y="32127"/>
                      <a:pt x="29720" y="32167"/>
                    </a:cubicBezTo>
                    <a:cubicBezTo>
                      <a:pt x="29899" y="32167"/>
                      <a:pt x="29999" y="32107"/>
                      <a:pt x="29979" y="31909"/>
                    </a:cubicBezTo>
                    <a:cubicBezTo>
                      <a:pt x="29939" y="31431"/>
                      <a:pt x="30058" y="30934"/>
                      <a:pt x="30038" y="30456"/>
                    </a:cubicBezTo>
                    <a:cubicBezTo>
                      <a:pt x="30019" y="30257"/>
                      <a:pt x="30098" y="30198"/>
                      <a:pt x="30297" y="30198"/>
                    </a:cubicBezTo>
                    <a:cubicBezTo>
                      <a:pt x="30496" y="30198"/>
                      <a:pt x="30675" y="30257"/>
                      <a:pt x="30874" y="30257"/>
                    </a:cubicBezTo>
                    <a:cubicBezTo>
                      <a:pt x="31025" y="30248"/>
                      <a:pt x="31175" y="30245"/>
                      <a:pt x="31326" y="30245"/>
                    </a:cubicBezTo>
                    <a:cubicBezTo>
                      <a:pt x="31534" y="30245"/>
                      <a:pt x="31742" y="30251"/>
                      <a:pt x="31950" y="30251"/>
                    </a:cubicBezTo>
                    <a:cubicBezTo>
                      <a:pt x="32228" y="30251"/>
                      <a:pt x="32506" y="30241"/>
                      <a:pt x="32784" y="30198"/>
                    </a:cubicBezTo>
                    <a:cubicBezTo>
                      <a:pt x="32805" y="30195"/>
                      <a:pt x="32825" y="30194"/>
                      <a:pt x="32845" y="30194"/>
                    </a:cubicBezTo>
                    <a:cubicBezTo>
                      <a:pt x="32993" y="30194"/>
                      <a:pt x="33100" y="30263"/>
                      <a:pt x="33082" y="30456"/>
                    </a:cubicBezTo>
                    <a:cubicBezTo>
                      <a:pt x="33062" y="30934"/>
                      <a:pt x="33162" y="31391"/>
                      <a:pt x="33142" y="31869"/>
                    </a:cubicBezTo>
                    <a:cubicBezTo>
                      <a:pt x="33122" y="32088"/>
                      <a:pt x="33201" y="32167"/>
                      <a:pt x="33440" y="32167"/>
                    </a:cubicBezTo>
                    <a:cubicBezTo>
                      <a:pt x="33898" y="32147"/>
                      <a:pt x="34375" y="32107"/>
                      <a:pt x="34833" y="32048"/>
                    </a:cubicBezTo>
                    <a:cubicBezTo>
                      <a:pt x="35290" y="32008"/>
                      <a:pt x="35768" y="31948"/>
                      <a:pt x="36225" y="31889"/>
                    </a:cubicBezTo>
                    <a:cubicBezTo>
                      <a:pt x="36364" y="31869"/>
                      <a:pt x="36444" y="31789"/>
                      <a:pt x="36424" y="31630"/>
                    </a:cubicBezTo>
                    <a:cubicBezTo>
                      <a:pt x="36344" y="31153"/>
                      <a:pt x="36285" y="30655"/>
                      <a:pt x="36185" y="30178"/>
                    </a:cubicBezTo>
                    <a:cubicBezTo>
                      <a:pt x="36145" y="29939"/>
                      <a:pt x="36245" y="29879"/>
                      <a:pt x="36424" y="29860"/>
                    </a:cubicBezTo>
                    <a:cubicBezTo>
                      <a:pt x="37080" y="29760"/>
                      <a:pt x="37717" y="29621"/>
                      <a:pt x="38373" y="29482"/>
                    </a:cubicBezTo>
                    <a:cubicBezTo>
                      <a:pt x="38632" y="29422"/>
                      <a:pt x="38911" y="29422"/>
                      <a:pt x="39109" y="29243"/>
                    </a:cubicBezTo>
                    <a:cubicBezTo>
                      <a:pt x="38911" y="28189"/>
                      <a:pt x="38592" y="27154"/>
                      <a:pt x="38334" y="26100"/>
                    </a:cubicBezTo>
                    <a:cubicBezTo>
                      <a:pt x="38194" y="25523"/>
                      <a:pt x="38055" y="24966"/>
                      <a:pt x="37896" y="24389"/>
                    </a:cubicBezTo>
                    <a:cubicBezTo>
                      <a:pt x="37856" y="24250"/>
                      <a:pt x="37896" y="24190"/>
                      <a:pt x="38015" y="24150"/>
                    </a:cubicBezTo>
                    <a:cubicBezTo>
                      <a:pt x="38712" y="23951"/>
                      <a:pt x="39388" y="23772"/>
                      <a:pt x="40044" y="23494"/>
                    </a:cubicBezTo>
                    <a:cubicBezTo>
                      <a:pt x="40073" y="23486"/>
                      <a:pt x="40099" y="23482"/>
                      <a:pt x="40122" y="23482"/>
                    </a:cubicBezTo>
                    <a:cubicBezTo>
                      <a:pt x="40208" y="23482"/>
                      <a:pt x="40252" y="23539"/>
                      <a:pt x="40283" y="23633"/>
                    </a:cubicBezTo>
                    <a:cubicBezTo>
                      <a:pt x="40820" y="25105"/>
                      <a:pt x="41377" y="26577"/>
                      <a:pt x="41934" y="28049"/>
                    </a:cubicBezTo>
                    <a:cubicBezTo>
                      <a:pt x="42034" y="28288"/>
                      <a:pt x="41954" y="28368"/>
                      <a:pt x="41715" y="28467"/>
                    </a:cubicBezTo>
                    <a:cubicBezTo>
                      <a:pt x="40860" y="28766"/>
                      <a:pt x="40005" y="29004"/>
                      <a:pt x="39129" y="29263"/>
                    </a:cubicBezTo>
                    <a:cubicBezTo>
                      <a:pt x="39229" y="29879"/>
                      <a:pt x="39428" y="30456"/>
                      <a:pt x="39587" y="31073"/>
                    </a:cubicBezTo>
                    <a:cubicBezTo>
                      <a:pt x="39608" y="31157"/>
                      <a:pt x="39651" y="31180"/>
                      <a:pt x="39702" y="31180"/>
                    </a:cubicBezTo>
                    <a:cubicBezTo>
                      <a:pt x="39747" y="31180"/>
                      <a:pt x="39799" y="31162"/>
                      <a:pt x="39846" y="31153"/>
                    </a:cubicBezTo>
                    <a:cubicBezTo>
                      <a:pt x="40780" y="30894"/>
                      <a:pt x="41676" y="30596"/>
                      <a:pt x="42591" y="30297"/>
                    </a:cubicBezTo>
                    <a:cubicBezTo>
                      <a:pt x="42750" y="30238"/>
                      <a:pt x="42770" y="30158"/>
                      <a:pt x="42710" y="29999"/>
                    </a:cubicBezTo>
                    <a:cubicBezTo>
                      <a:pt x="42511" y="29521"/>
                      <a:pt x="42352" y="29024"/>
                      <a:pt x="42153" y="28547"/>
                    </a:cubicBezTo>
                    <a:cubicBezTo>
                      <a:pt x="42093" y="28368"/>
                      <a:pt x="42153" y="28348"/>
                      <a:pt x="42292" y="28288"/>
                    </a:cubicBezTo>
                    <a:cubicBezTo>
                      <a:pt x="43108" y="27990"/>
                      <a:pt x="43924" y="27632"/>
                      <a:pt x="44719" y="27254"/>
                    </a:cubicBezTo>
                    <a:cubicBezTo>
                      <a:pt x="44757" y="27235"/>
                      <a:pt x="44790" y="27226"/>
                      <a:pt x="44818" y="27226"/>
                    </a:cubicBezTo>
                    <a:cubicBezTo>
                      <a:pt x="44877" y="27226"/>
                      <a:pt x="44917" y="27266"/>
                      <a:pt x="44958" y="27333"/>
                    </a:cubicBezTo>
                    <a:cubicBezTo>
                      <a:pt x="45177" y="27791"/>
                      <a:pt x="45396" y="28248"/>
                      <a:pt x="45614" y="28706"/>
                    </a:cubicBezTo>
                    <a:cubicBezTo>
                      <a:pt x="45668" y="28827"/>
                      <a:pt x="45722" y="28884"/>
                      <a:pt x="45806" y="28884"/>
                    </a:cubicBezTo>
                    <a:cubicBezTo>
                      <a:pt x="45847" y="28884"/>
                      <a:pt x="45894" y="28871"/>
                      <a:pt x="45953" y="28845"/>
                    </a:cubicBezTo>
                    <a:cubicBezTo>
                      <a:pt x="46828" y="28407"/>
                      <a:pt x="47643" y="27930"/>
                      <a:pt x="48479" y="27453"/>
                    </a:cubicBezTo>
                    <a:cubicBezTo>
                      <a:pt x="48618" y="27353"/>
                      <a:pt x="48598" y="27293"/>
                      <a:pt x="48519" y="27174"/>
                    </a:cubicBezTo>
                    <a:cubicBezTo>
                      <a:pt x="48260" y="26736"/>
                      <a:pt x="47982" y="26319"/>
                      <a:pt x="47723" y="25881"/>
                    </a:cubicBezTo>
                    <a:cubicBezTo>
                      <a:pt x="47643" y="25762"/>
                      <a:pt x="47564" y="25642"/>
                      <a:pt x="47763" y="25523"/>
                    </a:cubicBezTo>
                    <a:cubicBezTo>
                      <a:pt x="48499" y="25105"/>
                      <a:pt x="49195" y="24588"/>
                      <a:pt x="49871" y="24071"/>
                    </a:cubicBezTo>
                    <a:cubicBezTo>
                      <a:pt x="49929" y="24029"/>
                      <a:pt x="49981" y="24009"/>
                      <a:pt x="50028" y="24009"/>
                    </a:cubicBezTo>
                    <a:cubicBezTo>
                      <a:pt x="50094" y="24009"/>
                      <a:pt x="50152" y="24049"/>
                      <a:pt x="50210" y="24130"/>
                    </a:cubicBezTo>
                    <a:cubicBezTo>
                      <a:pt x="50508" y="24528"/>
                      <a:pt x="50826" y="24926"/>
                      <a:pt x="51125" y="25324"/>
                    </a:cubicBezTo>
                    <a:cubicBezTo>
                      <a:pt x="51173" y="25397"/>
                      <a:pt x="51229" y="25440"/>
                      <a:pt x="51293" y="25440"/>
                    </a:cubicBezTo>
                    <a:cubicBezTo>
                      <a:pt x="51333" y="25440"/>
                      <a:pt x="51377" y="25422"/>
                      <a:pt x="51423" y="25384"/>
                    </a:cubicBezTo>
                    <a:cubicBezTo>
                      <a:pt x="51523" y="25284"/>
                      <a:pt x="51642" y="25205"/>
                      <a:pt x="51761" y="25105"/>
                    </a:cubicBezTo>
                    <a:cubicBezTo>
                      <a:pt x="52398" y="24608"/>
                      <a:pt x="53014" y="24071"/>
                      <a:pt x="53591" y="23514"/>
                    </a:cubicBezTo>
                    <a:cubicBezTo>
                      <a:pt x="53691" y="23394"/>
                      <a:pt x="53750" y="23315"/>
                      <a:pt x="53611" y="23196"/>
                    </a:cubicBezTo>
                    <a:cubicBezTo>
                      <a:pt x="53253" y="22818"/>
                      <a:pt x="52915" y="22440"/>
                      <a:pt x="52557" y="22062"/>
                    </a:cubicBezTo>
                    <a:cubicBezTo>
                      <a:pt x="52504" y="21998"/>
                      <a:pt x="52445" y="21957"/>
                      <a:pt x="52380" y="21957"/>
                    </a:cubicBezTo>
                    <a:cubicBezTo>
                      <a:pt x="52324" y="21957"/>
                      <a:pt x="52264" y="21988"/>
                      <a:pt x="52199" y="22062"/>
                    </a:cubicBezTo>
                    <a:cubicBezTo>
                      <a:pt x="52040" y="22241"/>
                      <a:pt x="51841" y="22400"/>
                      <a:pt x="51662" y="22559"/>
                    </a:cubicBezTo>
                    <a:cubicBezTo>
                      <a:pt x="51184" y="22957"/>
                      <a:pt x="50727" y="23375"/>
                      <a:pt x="50229" y="23753"/>
                    </a:cubicBezTo>
                    <a:cubicBezTo>
                      <a:pt x="50170" y="23792"/>
                      <a:pt x="50125" y="23822"/>
                      <a:pt x="50083" y="23822"/>
                    </a:cubicBezTo>
                    <a:cubicBezTo>
                      <a:pt x="50041" y="23822"/>
                      <a:pt x="50001" y="23792"/>
                      <a:pt x="49951" y="23713"/>
                    </a:cubicBezTo>
                    <a:cubicBezTo>
                      <a:pt x="49513" y="23136"/>
                      <a:pt x="49076" y="22579"/>
                      <a:pt x="48638" y="22022"/>
                    </a:cubicBezTo>
                    <a:cubicBezTo>
                      <a:pt x="48101" y="21326"/>
                      <a:pt x="47564" y="20629"/>
                      <a:pt x="47007" y="19933"/>
                    </a:cubicBezTo>
                    <a:cubicBezTo>
                      <a:pt x="46888" y="19774"/>
                      <a:pt x="46927" y="19675"/>
                      <a:pt x="47067" y="19575"/>
                    </a:cubicBezTo>
                    <a:cubicBezTo>
                      <a:pt x="47604" y="19197"/>
                      <a:pt x="48081" y="18740"/>
                      <a:pt x="48578" y="18302"/>
                    </a:cubicBezTo>
                    <a:cubicBezTo>
                      <a:pt x="48659" y="18239"/>
                      <a:pt x="48719" y="18209"/>
                      <a:pt x="48772" y="18209"/>
                    </a:cubicBezTo>
                    <a:cubicBezTo>
                      <a:pt x="48837" y="18209"/>
                      <a:pt x="48891" y="18254"/>
                      <a:pt x="48956" y="18342"/>
                    </a:cubicBezTo>
                    <a:cubicBezTo>
                      <a:pt x="49374" y="18859"/>
                      <a:pt x="49871" y="19277"/>
                      <a:pt x="50309" y="19774"/>
                    </a:cubicBezTo>
                    <a:cubicBezTo>
                      <a:pt x="50926" y="20450"/>
                      <a:pt x="51582" y="21107"/>
                      <a:pt x="52199" y="21763"/>
                    </a:cubicBezTo>
                    <a:cubicBezTo>
                      <a:pt x="52263" y="21838"/>
                      <a:pt x="52315" y="21878"/>
                      <a:pt x="52372" y="21878"/>
                    </a:cubicBezTo>
                    <a:cubicBezTo>
                      <a:pt x="52421" y="21878"/>
                      <a:pt x="52472" y="21848"/>
                      <a:pt x="52537" y="21783"/>
                    </a:cubicBezTo>
                    <a:cubicBezTo>
                      <a:pt x="53154" y="21186"/>
                      <a:pt x="53770" y="20590"/>
                      <a:pt x="54327" y="19913"/>
                    </a:cubicBezTo>
                    <a:cubicBezTo>
                      <a:pt x="54397" y="19826"/>
                      <a:pt x="54456" y="19792"/>
                      <a:pt x="54511" y="19792"/>
                    </a:cubicBezTo>
                    <a:cubicBezTo>
                      <a:pt x="54582" y="19792"/>
                      <a:pt x="54647" y="19846"/>
                      <a:pt x="54725" y="19913"/>
                    </a:cubicBezTo>
                    <a:cubicBezTo>
                      <a:pt x="55063" y="20232"/>
                      <a:pt x="55441" y="20530"/>
                      <a:pt x="55780" y="20848"/>
                    </a:cubicBezTo>
                    <a:cubicBezTo>
                      <a:pt x="55852" y="20920"/>
                      <a:pt x="55914" y="20950"/>
                      <a:pt x="55970" y="20950"/>
                    </a:cubicBezTo>
                    <a:cubicBezTo>
                      <a:pt x="56055" y="20950"/>
                      <a:pt x="56126" y="20884"/>
                      <a:pt x="56197" y="20789"/>
                    </a:cubicBezTo>
                    <a:cubicBezTo>
                      <a:pt x="56774" y="20052"/>
                      <a:pt x="57371" y="19336"/>
                      <a:pt x="57888" y="18580"/>
                    </a:cubicBezTo>
                    <a:cubicBezTo>
                      <a:pt x="57988" y="18461"/>
                      <a:pt x="57988" y="18381"/>
                      <a:pt x="57848" y="18282"/>
                    </a:cubicBezTo>
                    <a:cubicBezTo>
                      <a:pt x="57411" y="18004"/>
                      <a:pt x="56993" y="17705"/>
                      <a:pt x="56555" y="17407"/>
                    </a:cubicBezTo>
                    <a:cubicBezTo>
                      <a:pt x="56456" y="17327"/>
                      <a:pt x="56376" y="17287"/>
                      <a:pt x="56476" y="17148"/>
                    </a:cubicBezTo>
                    <a:cubicBezTo>
                      <a:pt x="56754" y="16750"/>
                      <a:pt x="57033" y="16352"/>
                      <a:pt x="57271" y="15955"/>
                    </a:cubicBezTo>
                    <a:cubicBezTo>
                      <a:pt x="57530" y="15537"/>
                      <a:pt x="57789" y="15119"/>
                      <a:pt x="57988" y="14681"/>
                    </a:cubicBezTo>
                    <a:cubicBezTo>
                      <a:pt x="57212" y="14244"/>
                      <a:pt x="56436" y="13806"/>
                      <a:pt x="55660" y="13369"/>
                    </a:cubicBezTo>
                    <a:cubicBezTo>
                      <a:pt x="54984" y="12991"/>
                      <a:pt x="54288" y="12593"/>
                      <a:pt x="53611" y="12215"/>
                    </a:cubicBezTo>
                    <a:cubicBezTo>
                      <a:pt x="53472" y="12135"/>
                      <a:pt x="53432" y="12095"/>
                      <a:pt x="53512" y="11936"/>
                    </a:cubicBezTo>
                    <a:cubicBezTo>
                      <a:pt x="53830" y="11339"/>
                      <a:pt x="54148" y="10743"/>
                      <a:pt x="54407" y="10146"/>
                    </a:cubicBezTo>
                    <a:cubicBezTo>
                      <a:pt x="54526" y="9848"/>
                      <a:pt x="54526" y="9828"/>
                      <a:pt x="54228" y="9708"/>
                    </a:cubicBezTo>
                    <a:cubicBezTo>
                      <a:pt x="53790" y="9529"/>
                      <a:pt x="53353" y="9330"/>
                      <a:pt x="52915" y="9131"/>
                    </a:cubicBezTo>
                    <a:cubicBezTo>
                      <a:pt x="52796" y="9092"/>
                      <a:pt x="52736" y="9032"/>
                      <a:pt x="52796" y="8893"/>
                    </a:cubicBezTo>
                    <a:cubicBezTo>
                      <a:pt x="53054" y="8296"/>
                      <a:pt x="53273" y="7699"/>
                      <a:pt x="53472" y="7063"/>
                    </a:cubicBezTo>
                    <a:cubicBezTo>
                      <a:pt x="53497" y="6987"/>
                      <a:pt x="53530" y="6959"/>
                      <a:pt x="53582" y="6959"/>
                    </a:cubicBezTo>
                    <a:cubicBezTo>
                      <a:pt x="53611" y="6959"/>
                      <a:pt x="53647" y="6968"/>
                      <a:pt x="53691" y="6983"/>
                    </a:cubicBezTo>
                    <a:cubicBezTo>
                      <a:pt x="54168" y="7122"/>
                      <a:pt x="54666" y="7281"/>
                      <a:pt x="55143" y="7421"/>
                    </a:cubicBezTo>
                    <a:cubicBezTo>
                      <a:pt x="55322" y="7480"/>
                      <a:pt x="55322" y="7560"/>
                      <a:pt x="55282" y="7719"/>
                    </a:cubicBezTo>
                    <a:cubicBezTo>
                      <a:pt x="55083" y="8356"/>
                      <a:pt x="54825" y="8992"/>
                      <a:pt x="54566" y="9629"/>
                    </a:cubicBezTo>
                    <a:cubicBezTo>
                      <a:pt x="54487" y="9828"/>
                      <a:pt x="54546" y="9907"/>
                      <a:pt x="54725" y="9987"/>
                    </a:cubicBezTo>
                    <a:cubicBezTo>
                      <a:pt x="56038" y="10544"/>
                      <a:pt x="57351" y="11101"/>
                      <a:pt x="58644" y="11658"/>
                    </a:cubicBezTo>
                    <a:cubicBezTo>
                      <a:pt x="58863" y="11757"/>
                      <a:pt x="59141" y="11777"/>
                      <a:pt x="59241" y="11956"/>
                    </a:cubicBezTo>
                    <a:cubicBezTo>
                      <a:pt x="59340" y="12155"/>
                      <a:pt x="59102" y="12354"/>
                      <a:pt x="59022" y="12553"/>
                    </a:cubicBezTo>
                    <a:cubicBezTo>
                      <a:pt x="58744" y="13209"/>
                      <a:pt x="58425" y="13846"/>
                      <a:pt x="58067" y="14463"/>
                    </a:cubicBezTo>
                    <a:cubicBezTo>
                      <a:pt x="58027" y="14522"/>
                      <a:pt x="57988" y="14582"/>
                      <a:pt x="57988" y="14662"/>
                    </a:cubicBezTo>
                    <a:cubicBezTo>
                      <a:pt x="58008" y="14701"/>
                      <a:pt x="58027" y="14741"/>
                      <a:pt x="58067" y="14741"/>
                    </a:cubicBezTo>
                    <a:cubicBezTo>
                      <a:pt x="58565" y="15040"/>
                      <a:pt x="59062" y="15318"/>
                      <a:pt x="59579" y="15597"/>
                    </a:cubicBezTo>
                    <a:cubicBezTo>
                      <a:pt x="59616" y="15619"/>
                      <a:pt x="59648" y="15630"/>
                      <a:pt x="59676" y="15630"/>
                    </a:cubicBezTo>
                    <a:cubicBezTo>
                      <a:pt x="59723" y="15630"/>
                      <a:pt x="59761" y="15599"/>
                      <a:pt x="59798" y="15537"/>
                    </a:cubicBezTo>
                    <a:cubicBezTo>
                      <a:pt x="60275" y="14662"/>
                      <a:pt x="60713" y="13766"/>
                      <a:pt x="61111" y="12851"/>
                    </a:cubicBezTo>
                    <a:cubicBezTo>
                      <a:pt x="61170" y="12712"/>
                      <a:pt x="61091" y="12652"/>
                      <a:pt x="60972" y="12613"/>
                    </a:cubicBezTo>
                    <a:cubicBezTo>
                      <a:pt x="60514" y="12414"/>
                      <a:pt x="60056" y="12195"/>
                      <a:pt x="59579" y="12016"/>
                    </a:cubicBezTo>
                    <a:cubicBezTo>
                      <a:pt x="59400" y="11936"/>
                      <a:pt x="59380" y="11857"/>
                      <a:pt x="59460" y="11698"/>
                    </a:cubicBezTo>
                    <a:cubicBezTo>
                      <a:pt x="59798" y="10902"/>
                      <a:pt x="60076" y="10086"/>
                      <a:pt x="60355" y="9271"/>
                    </a:cubicBezTo>
                    <a:cubicBezTo>
                      <a:pt x="60382" y="9149"/>
                      <a:pt x="60427" y="9110"/>
                      <a:pt x="60504" y="9110"/>
                    </a:cubicBezTo>
                    <a:cubicBezTo>
                      <a:pt x="60540" y="9110"/>
                      <a:pt x="60582" y="9119"/>
                      <a:pt x="60633" y="9131"/>
                    </a:cubicBezTo>
                    <a:cubicBezTo>
                      <a:pt x="61111" y="9291"/>
                      <a:pt x="61608" y="9450"/>
                      <a:pt x="62086" y="9609"/>
                    </a:cubicBezTo>
                    <a:cubicBezTo>
                      <a:pt x="62132" y="9626"/>
                      <a:pt x="62172" y="9635"/>
                      <a:pt x="62205" y="9635"/>
                    </a:cubicBezTo>
                    <a:cubicBezTo>
                      <a:pt x="62288" y="9635"/>
                      <a:pt x="62336" y="9582"/>
                      <a:pt x="62364" y="9470"/>
                    </a:cubicBezTo>
                    <a:cubicBezTo>
                      <a:pt x="62583" y="8654"/>
                      <a:pt x="62841" y="7838"/>
                      <a:pt x="63001" y="7023"/>
                    </a:cubicBezTo>
                    <a:cubicBezTo>
                      <a:pt x="63120" y="6466"/>
                      <a:pt x="63120" y="6446"/>
                      <a:pt x="62583" y="6346"/>
                    </a:cubicBezTo>
                    <a:cubicBezTo>
                      <a:pt x="62105" y="6267"/>
                      <a:pt x="61648" y="6108"/>
                      <a:pt x="61170" y="6088"/>
                    </a:cubicBezTo>
                    <a:cubicBezTo>
                      <a:pt x="61011" y="6506"/>
                      <a:pt x="60972" y="6963"/>
                      <a:pt x="60852" y="7401"/>
                    </a:cubicBezTo>
                    <a:cubicBezTo>
                      <a:pt x="60713" y="7858"/>
                      <a:pt x="60594" y="8336"/>
                      <a:pt x="60474" y="8793"/>
                    </a:cubicBezTo>
                    <a:cubicBezTo>
                      <a:pt x="60428" y="8917"/>
                      <a:pt x="60382" y="8992"/>
                      <a:pt x="60280" y="8992"/>
                    </a:cubicBezTo>
                    <a:cubicBezTo>
                      <a:pt x="60250" y="8992"/>
                      <a:pt x="60216" y="8986"/>
                      <a:pt x="60176" y="8972"/>
                    </a:cubicBezTo>
                    <a:cubicBezTo>
                      <a:pt x="59519" y="8753"/>
                      <a:pt x="58883" y="8554"/>
                      <a:pt x="58226" y="8336"/>
                    </a:cubicBezTo>
                    <a:cubicBezTo>
                      <a:pt x="57371" y="8077"/>
                      <a:pt x="56516" y="7818"/>
                      <a:pt x="55660" y="7540"/>
                    </a:cubicBezTo>
                    <a:cubicBezTo>
                      <a:pt x="55481" y="7500"/>
                      <a:pt x="55421" y="7421"/>
                      <a:pt x="55481" y="7222"/>
                    </a:cubicBezTo>
                    <a:cubicBezTo>
                      <a:pt x="55700" y="6605"/>
                      <a:pt x="55839" y="5949"/>
                      <a:pt x="55978" y="5312"/>
                    </a:cubicBezTo>
                    <a:cubicBezTo>
                      <a:pt x="56009" y="5173"/>
                      <a:pt x="56053" y="5093"/>
                      <a:pt x="56173" y="5093"/>
                    </a:cubicBezTo>
                    <a:cubicBezTo>
                      <a:pt x="56208" y="5093"/>
                      <a:pt x="56248" y="5100"/>
                      <a:pt x="56297" y="5113"/>
                    </a:cubicBezTo>
                    <a:cubicBezTo>
                      <a:pt x="57868" y="5451"/>
                      <a:pt x="59440" y="5750"/>
                      <a:pt x="61011" y="6068"/>
                    </a:cubicBezTo>
                    <a:cubicBezTo>
                      <a:pt x="61041" y="6078"/>
                      <a:pt x="61066" y="6083"/>
                      <a:pt x="61091" y="6083"/>
                    </a:cubicBezTo>
                    <a:cubicBezTo>
                      <a:pt x="61116" y="6083"/>
                      <a:pt x="61141" y="6078"/>
                      <a:pt x="61170" y="6068"/>
                    </a:cubicBezTo>
                    <a:cubicBezTo>
                      <a:pt x="61290" y="5889"/>
                      <a:pt x="61290" y="5650"/>
                      <a:pt x="61330" y="5431"/>
                    </a:cubicBezTo>
                    <a:cubicBezTo>
                      <a:pt x="61449" y="4656"/>
                      <a:pt x="61588" y="3860"/>
                      <a:pt x="61668" y="3064"/>
                    </a:cubicBezTo>
                    <a:cubicBezTo>
                      <a:pt x="61648" y="3064"/>
                      <a:pt x="61628" y="3044"/>
                      <a:pt x="61628" y="3024"/>
                    </a:cubicBezTo>
                    <a:cubicBezTo>
                      <a:pt x="61031" y="2985"/>
                      <a:pt x="60434" y="2925"/>
                      <a:pt x="59838" y="2865"/>
                    </a:cubicBezTo>
                    <a:cubicBezTo>
                      <a:pt x="59261" y="2825"/>
                      <a:pt x="58684" y="2746"/>
                      <a:pt x="58107" y="2686"/>
                    </a:cubicBezTo>
                    <a:cubicBezTo>
                      <a:pt x="57630" y="2626"/>
                      <a:pt x="57132" y="2587"/>
                      <a:pt x="56635" y="2527"/>
                    </a:cubicBezTo>
                    <a:cubicBezTo>
                      <a:pt x="56555" y="2527"/>
                      <a:pt x="56476" y="2547"/>
                      <a:pt x="56396" y="2547"/>
                    </a:cubicBezTo>
                    <a:cubicBezTo>
                      <a:pt x="56277" y="3283"/>
                      <a:pt x="56197" y="4019"/>
                      <a:pt x="56058" y="4735"/>
                    </a:cubicBezTo>
                    <a:cubicBezTo>
                      <a:pt x="56026" y="4895"/>
                      <a:pt x="55994" y="4991"/>
                      <a:pt x="55858" y="4991"/>
                    </a:cubicBezTo>
                    <a:cubicBezTo>
                      <a:pt x="55825" y="4991"/>
                      <a:pt x="55786" y="4985"/>
                      <a:pt x="55740" y="4974"/>
                    </a:cubicBezTo>
                    <a:cubicBezTo>
                      <a:pt x="55282" y="4854"/>
                      <a:pt x="54825" y="4775"/>
                      <a:pt x="54367" y="4695"/>
                    </a:cubicBezTo>
                    <a:cubicBezTo>
                      <a:pt x="54188" y="4656"/>
                      <a:pt x="54128" y="4596"/>
                      <a:pt x="54168" y="4397"/>
                    </a:cubicBezTo>
                    <a:cubicBezTo>
                      <a:pt x="54268" y="3780"/>
                      <a:pt x="54367" y="3183"/>
                      <a:pt x="54447" y="2567"/>
                    </a:cubicBezTo>
                    <a:cubicBezTo>
                      <a:pt x="54467" y="2447"/>
                      <a:pt x="54487" y="2408"/>
                      <a:pt x="54626" y="2408"/>
                    </a:cubicBezTo>
                    <a:cubicBezTo>
                      <a:pt x="55123" y="2428"/>
                      <a:pt x="55601" y="2487"/>
                      <a:pt x="56078" y="2547"/>
                    </a:cubicBezTo>
                    <a:cubicBezTo>
                      <a:pt x="56128" y="2557"/>
                      <a:pt x="56177" y="2562"/>
                      <a:pt x="56227" y="2562"/>
                    </a:cubicBezTo>
                    <a:cubicBezTo>
                      <a:pt x="56277" y="2562"/>
                      <a:pt x="56327" y="2557"/>
                      <a:pt x="56376" y="2547"/>
                    </a:cubicBezTo>
                    <a:cubicBezTo>
                      <a:pt x="56535" y="2248"/>
                      <a:pt x="56456" y="1930"/>
                      <a:pt x="56496" y="1612"/>
                    </a:cubicBezTo>
                    <a:cubicBezTo>
                      <a:pt x="56555" y="1095"/>
                      <a:pt x="56535" y="578"/>
                      <a:pt x="56555" y="40"/>
                    </a:cubicBezTo>
                    <a:lnTo>
                      <a:pt x="56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79;p36">
                <a:extLst>
                  <a:ext uri="{FF2B5EF4-FFF2-40B4-BE49-F238E27FC236}">
                    <a16:creationId xmlns:a16="http://schemas.microsoft.com/office/drawing/2014/main" id="{7A6FE2C3-33F6-4007-BCEE-754BB4871371}"/>
                  </a:ext>
                </a:extLst>
              </p:cNvPr>
              <p:cNvSpPr/>
              <p:nvPr/>
            </p:nvSpPr>
            <p:spPr>
              <a:xfrm>
                <a:off x="3921475" y="3851300"/>
                <a:ext cx="98500" cy="135800"/>
              </a:xfrm>
              <a:custGeom>
                <a:avLst/>
                <a:gdLst/>
                <a:ahLst/>
                <a:cxnLst/>
                <a:rect l="l" t="t" r="r" b="b"/>
                <a:pathLst>
                  <a:path w="3940" h="5432" extrusionOk="0">
                    <a:moveTo>
                      <a:pt x="1711" y="0"/>
                    </a:moveTo>
                    <a:cubicBezTo>
                      <a:pt x="1154" y="279"/>
                      <a:pt x="597" y="518"/>
                      <a:pt x="1" y="736"/>
                    </a:cubicBezTo>
                    <a:cubicBezTo>
                      <a:pt x="399" y="1811"/>
                      <a:pt x="776" y="2865"/>
                      <a:pt x="1174" y="3919"/>
                    </a:cubicBezTo>
                    <a:cubicBezTo>
                      <a:pt x="1373" y="4436"/>
                      <a:pt x="1572" y="4934"/>
                      <a:pt x="1771" y="5431"/>
                    </a:cubicBezTo>
                    <a:cubicBezTo>
                      <a:pt x="2467" y="5232"/>
                      <a:pt x="3104" y="4894"/>
                      <a:pt x="3760" y="4616"/>
                    </a:cubicBezTo>
                    <a:cubicBezTo>
                      <a:pt x="3939" y="4536"/>
                      <a:pt x="3900" y="4397"/>
                      <a:pt x="3820" y="4257"/>
                    </a:cubicBezTo>
                    <a:cubicBezTo>
                      <a:pt x="3561" y="3740"/>
                      <a:pt x="3303" y="3223"/>
                      <a:pt x="3064" y="2706"/>
                    </a:cubicBezTo>
                    <a:cubicBezTo>
                      <a:pt x="2607" y="1811"/>
                      <a:pt x="2169" y="896"/>
                      <a:pt x="1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80;p36">
                <a:extLst>
                  <a:ext uri="{FF2B5EF4-FFF2-40B4-BE49-F238E27FC236}">
                    <a16:creationId xmlns:a16="http://schemas.microsoft.com/office/drawing/2014/main" id="{D5D6A2C1-B005-4FAC-9637-A98CF99A87F1}"/>
                  </a:ext>
                </a:extLst>
              </p:cNvPr>
              <p:cNvSpPr/>
              <p:nvPr/>
            </p:nvSpPr>
            <p:spPr>
              <a:xfrm>
                <a:off x="2995975" y="2642325"/>
                <a:ext cx="1539225" cy="805900"/>
              </a:xfrm>
              <a:custGeom>
                <a:avLst/>
                <a:gdLst/>
                <a:ahLst/>
                <a:cxnLst/>
                <a:rect l="l" t="t" r="r" b="b"/>
                <a:pathLst>
                  <a:path w="61569" h="32236" extrusionOk="0">
                    <a:moveTo>
                      <a:pt x="30886" y="1998"/>
                    </a:moveTo>
                    <a:cubicBezTo>
                      <a:pt x="31001" y="1998"/>
                      <a:pt x="31117" y="2001"/>
                      <a:pt x="31232" y="2009"/>
                    </a:cubicBezTo>
                    <a:cubicBezTo>
                      <a:pt x="31488" y="2009"/>
                      <a:pt x="31729" y="2053"/>
                      <a:pt x="31980" y="2053"/>
                    </a:cubicBezTo>
                    <a:cubicBezTo>
                      <a:pt x="32022" y="2053"/>
                      <a:pt x="32065" y="2052"/>
                      <a:pt x="32107" y="2049"/>
                    </a:cubicBezTo>
                    <a:cubicBezTo>
                      <a:pt x="32227" y="2049"/>
                      <a:pt x="32266" y="2109"/>
                      <a:pt x="32266" y="2228"/>
                    </a:cubicBezTo>
                    <a:cubicBezTo>
                      <a:pt x="32286" y="2825"/>
                      <a:pt x="32207" y="3422"/>
                      <a:pt x="32187" y="4019"/>
                    </a:cubicBezTo>
                    <a:cubicBezTo>
                      <a:pt x="32167" y="4078"/>
                      <a:pt x="32167" y="4158"/>
                      <a:pt x="32167" y="4217"/>
                    </a:cubicBezTo>
                    <a:cubicBezTo>
                      <a:pt x="32127" y="5152"/>
                      <a:pt x="32087" y="6107"/>
                      <a:pt x="32067" y="7042"/>
                    </a:cubicBezTo>
                    <a:cubicBezTo>
                      <a:pt x="32050" y="7200"/>
                      <a:pt x="31986" y="7265"/>
                      <a:pt x="31863" y="7265"/>
                    </a:cubicBezTo>
                    <a:cubicBezTo>
                      <a:pt x="31846" y="7265"/>
                      <a:pt x="31828" y="7263"/>
                      <a:pt x="31809" y="7261"/>
                    </a:cubicBezTo>
                    <a:cubicBezTo>
                      <a:pt x="31582" y="7225"/>
                      <a:pt x="31348" y="7218"/>
                      <a:pt x="31116" y="7218"/>
                    </a:cubicBezTo>
                    <a:cubicBezTo>
                      <a:pt x="30961" y="7218"/>
                      <a:pt x="30806" y="7221"/>
                      <a:pt x="30655" y="7221"/>
                    </a:cubicBezTo>
                    <a:cubicBezTo>
                      <a:pt x="30602" y="7218"/>
                      <a:pt x="30550" y="7217"/>
                      <a:pt x="30498" y="7217"/>
                    </a:cubicBezTo>
                    <a:cubicBezTo>
                      <a:pt x="30177" y="7217"/>
                      <a:pt x="29869" y="7264"/>
                      <a:pt x="29561" y="7281"/>
                    </a:cubicBezTo>
                    <a:cubicBezTo>
                      <a:pt x="29501" y="6187"/>
                      <a:pt x="29481" y="5073"/>
                      <a:pt x="29402" y="3979"/>
                    </a:cubicBezTo>
                    <a:cubicBezTo>
                      <a:pt x="29382" y="3422"/>
                      <a:pt x="29342" y="2845"/>
                      <a:pt x="29322" y="2268"/>
                    </a:cubicBezTo>
                    <a:cubicBezTo>
                      <a:pt x="29302" y="2129"/>
                      <a:pt x="29342" y="2049"/>
                      <a:pt x="29521" y="2049"/>
                    </a:cubicBezTo>
                    <a:cubicBezTo>
                      <a:pt x="29967" y="2049"/>
                      <a:pt x="30425" y="1998"/>
                      <a:pt x="30886" y="1998"/>
                    </a:cubicBezTo>
                    <a:close/>
                    <a:moveTo>
                      <a:pt x="20244" y="3918"/>
                    </a:moveTo>
                    <a:cubicBezTo>
                      <a:pt x="20321" y="3918"/>
                      <a:pt x="20340" y="3983"/>
                      <a:pt x="20370" y="4058"/>
                    </a:cubicBezTo>
                    <a:cubicBezTo>
                      <a:pt x="20729" y="5033"/>
                      <a:pt x="21087" y="6008"/>
                      <a:pt x="21445" y="6963"/>
                    </a:cubicBezTo>
                    <a:cubicBezTo>
                      <a:pt x="21644" y="7500"/>
                      <a:pt x="21823" y="8037"/>
                      <a:pt x="22041" y="8574"/>
                    </a:cubicBezTo>
                    <a:cubicBezTo>
                      <a:pt x="22081" y="8673"/>
                      <a:pt x="22121" y="8753"/>
                      <a:pt x="21962" y="8813"/>
                    </a:cubicBezTo>
                    <a:cubicBezTo>
                      <a:pt x="21286" y="9091"/>
                      <a:pt x="20609" y="9370"/>
                      <a:pt x="19953" y="9688"/>
                    </a:cubicBezTo>
                    <a:cubicBezTo>
                      <a:pt x="19933" y="9708"/>
                      <a:pt x="19893" y="9708"/>
                      <a:pt x="19873" y="9728"/>
                    </a:cubicBezTo>
                    <a:cubicBezTo>
                      <a:pt x="19813" y="9728"/>
                      <a:pt x="19774" y="9688"/>
                      <a:pt x="19754" y="9628"/>
                    </a:cubicBezTo>
                    <a:cubicBezTo>
                      <a:pt x="19316" y="8733"/>
                      <a:pt x="18859" y="7838"/>
                      <a:pt x="18421" y="6923"/>
                    </a:cubicBezTo>
                    <a:cubicBezTo>
                      <a:pt x="18162" y="6386"/>
                      <a:pt x="17904" y="5849"/>
                      <a:pt x="17625" y="5312"/>
                    </a:cubicBezTo>
                    <a:cubicBezTo>
                      <a:pt x="17546" y="5133"/>
                      <a:pt x="17566" y="5053"/>
                      <a:pt x="17745" y="4973"/>
                    </a:cubicBezTo>
                    <a:cubicBezTo>
                      <a:pt x="18540" y="4595"/>
                      <a:pt x="19336" y="4237"/>
                      <a:pt x="20152" y="3939"/>
                    </a:cubicBezTo>
                    <a:cubicBezTo>
                      <a:pt x="20190" y="3925"/>
                      <a:pt x="20220" y="3918"/>
                      <a:pt x="20244" y="3918"/>
                    </a:cubicBezTo>
                    <a:close/>
                    <a:moveTo>
                      <a:pt x="46864" y="6670"/>
                    </a:moveTo>
                    <a:cubicBezTo>
                      <a:pt x="46922" y="6670"/>
                      <a:pt x="46986" y="6695"/>
                      <a:pt x="47066" y="6744"/>
                    </a:cubicBezTo>
                    <a:cubicBezTo>
                      <a:pt x="47743" y="7201"/>
                      <a:pt x="48419" y="7679"/>
                      <a:pt x="49076" y="8156"/>
                    </a:cubicBezTo>
                    <a:cubicBezTo>
                      <a:pt x="49215" y="8256"/>
                      <a:pt x="49255" y="8355"/>
                      <a:pt x="49115" y="8494"/>
                    </a:cubicBezTo>
                    <a:cubicBezTo>
                      <a:pt x="48399" y="9429"/>
                      <a:pt x="47683" y="10384"/>
                      <a:pt x="46947" y="11319"/>
                    </a:cubicBezTo>
                    <a:cubicBezTo>
                      <a:pt x="46708" y="11637"/>
                      <a:pt x="46450" y="11956"/>
                      <a:pt x="46191" y="12294"/>
                    </a:cubicBezTo>
                    <a:cubicBezTo>
                      <a:pt x="46171" y="12334"/>
                      <a:pt x="46132" y="12393"/>
                      <a:pt x="46052" y="12393"/>
                    </a:cubicBezTo>
                    <a:cubicBezTo>
                      <a:pt x="46032" y="12373"/>
                      <a:pt x="45992" y="12354"/>
                      <a:pt x="45952" y="12334"/>
                    </a:cubicBezTo>
                    <a:cubicBezTo>
                      <a:pt x="45395" y="11896"/>
                      <a:pt x="44819" y="11478"/>
                      <a:pt x="44202" y="11120"/>
                    </a:cubicBezTo>
                    <a:cubicBezTo>
                      <a:pt x="44023" y="11021"/>
                      <a:pt x="44122" y="10921"/>
                      <a:pt x="44182" y="10802"/>
                    </a:cubicBezTo>
                    <a:cubicBezTo>
                      <a:pt x="44540" y="10245"/>
                      <a:pt x="44898" y="9688"/>
                      <a:pt x="45236" y="9111"/>
                    </a:cubicBezTo>
                    <a:cubicBezTo>
                      <a:pt x="45714" y="8355"/>
                      <a:pt x="46191" y="7619"/>
                      <a:pt x="46629" y="6843"/>
                    </a:cubicBezTo>
                    <a:cubicBezTo>
                      <a:pt x="46712" y="6725"/>
                      <a:pt x="46780" y="6670"/>
                      <a:pt x="46864" y="6670"/>
                    </a:cubicBezTo>
                    <a:close/>
                    <a:moveTo>
                      <a:pt x="19753" y="9856"/>
                    </a:moveTo>
                    <a:cubicBezTo>
                      <a:pt x="19799" y="9856"/>
                      <a:pt x="19839" y="9879"/>
                      <a:pt x="19873" y="9947"/>
                    </a:cubicBezTo>
                    <a:cubicBezTo>
                      <a:pt x="20112" y="10444"/>
                      <a:pt x="20351" y="10941"/>
                      <a:pt x="20589" y="11439"/>
                    </a:cubicBezTo>
                    <a:cubicBezTo>
                      <a:pt x="20609" y="11458"/>
                      <a:pt x="20609" y="11458"/>
                      <a:pt x="20609" y="11478"/>
                    </a:cubicBezTo>
                    <a:cubicBezTo>
                      <a:pt x="20609" y="11558"/>
                      <a:pt x="20569" y="11578"/>
                      <a:pt x="20530" y="11598"/>
                    </a:cubicBezTo>
                    <a:cubicBezTo>
                      <a:pt x="19913" y="11916"/>
                      <a:pt x="19316" y="12234"/>
                      <a:pt x="18739" y="12592"/>
                    </a:cubicBezTo>
                    <a:cubicBezTo>
                      <a:pt x="18712" y="12613"/>
                      <a:pt x="18689" y="12622"/>
                      <a:pt x="18669" y="12622"/>
                    </a:cubicBezTo>
                    <a:cubicBezTo>
                      <a:pt x="18632" y="12622"/>
                      <a:pt x="18606" y="12591"/>
                      <a:pt x="18580" y="12552"/>
                    </a:cubicBezTo>
                    <a:cubicBezTo>
                      <a:pt x="18282" y="12075"/>
                      <a:pt x="18003" y="11598"/>
                      <a:pt x="17705" y="11120"/>
                    </a:cubicBezTo>
                    <a:cubicBezTo>
                      <a:pt x="17625" y="11001"/>
                      <a:pt x="17725" y="10961"/>
                      <a:pt x="17784" y="10941"/>
                    </a:cubicBezTo>
                    <a:cubicBezTo>
                      <a:pt x="18202" y="10683"/>
                      <a:pt x="18640" y="10444"/>
                      <a:pt x="19058" y="10205"/>
                    </a:cubicBezTo>
                    <a:cubicBezTo>
                      <a:pt x="19257" y="10106"/>
                      <a:pt x="19436" y="10006"/>
                      <a:pt x="19634" y="9887"/>
                    </a:cubicBezTo>
                    <a:cubicBezTo>
                      <a:pt x="19678" y="9870"/>
                      <a:pt x="19717" y="9856"/>
                      <a:pt x="19753" y="9856"/>
                    </a:cubicBezTo>
                    <a:close/>
                    <a:moveTo>
                      <a:pt x="46112" y="12565"/>
                    </a:moveTo>
                    <a:cubicBezTo>
                      <a:pt x="46155" y="12565"/>
                      <a:pt x="46204" y="12595"/>
                      <a:pt x="46271" y="12652"/>
                    </a:cubicBezTo>
                    <a:cubicBezTo>
                      <a:pt x="46788" y="13070"/>
                      <a:pt x="47305" y="13487"/>
                      <a:pt x="47783" y="13945"/>
                    </a:cubicBezTo>
                    <a:cubicBezTo>
                      <a:pt x="47822" y="14005"/>
                      <a:pt x="47882" y="14064"/>
                      <a:pt x="47922" y="14124"/>
                    </a:cubicBezTo>
                    <a:cubicBezTo>
                      <a:pt x="47882" y="14204"/>
                      <a:pt x="47862" y="14263"/>
                      <a:pt x="47803" y="14303"/>
                    </a:cubicBezTo>
                    <a:cubicBezTo>
                      <a:pt x="47444" y="14661"/>
                      <a:pt x="47106" y="15019"/>
                      <a:pt x="46788" y="15377"/>
                    </a:cubicBezTo>
                    <a:cubicBezTo>
                      <a:pt x="46746" y="15430"/>
                      <a:pt x="46704" y="15455"/>
                      <a:pt x="46662" y="15455"/>
                    </a:cubicBezTo>
                    <a:cubicBezTo>
                      <a:pt x="46624" y="15455"/>
                      <a:pt x="46587" y="15435"/>
                      <a:pt x="46549" y="15397"/>
                    </a:cubicBezTo>
                    <a:cubicBezTo>
                      <a:pt x="46052" y="14960"/>
                      <a:pt x="45555" y="14502"/>
                      <a:pt x="45018" y="14104"/>
                    </a:cubicBezTo>
                    <a:cubicBezTo>
                      <a:pt x="44898" y="14025"/>
                      <a:pt x="44978" y="13945"/>
                      <a:pt x="45018" y="13865"/>
                    </a:cubicBezTo>
                    <a:cubicBezTo>
                      <a:pt x="45336" y="13468"/>
                      <a:pt x="45654" y="13070"/>
                      <a:pt x="45972" y="12672"/>
                    </a:cubicBezTo>
                    <a:cubicBezTo>
                      <a:pt x="46024" y="12600"/>
                      <a:pt x="46065" y="12565"/>
                      <a:pt x="46112" y="12565"/>
                    </a:cubicBezTo>
                    <a:close/>
                    <a:moveTo>
                      <a:pt x="51633" y="10390"/>
                    </a:moveTo>
                    <a:cubicBezTo>
                      <a:pt x="51669" y="10390"/>
                      <a:pt x="51709" y="10412"/>
                      <a:pt x="51761" y="10464"/>
                    </a:cubicBezTo>
                    <a:cubicBezTo>
                      <a:pt x="52378" y="11100"/>
                      <a:pt x="53034" y="11697"/>
                      <a:pt x="53571" y="12373"/>
                    </a:cubicBezTo>
                    <a:cubicBezTo>
                      <a:pt x="53671" y="12493"/>
                      <a:pt x="53651" y="12552"/>
                      <a:pt x="53551" y="12652"/>
                    </a:cubicBezTo>
                    <a:cubicBezTo>
                      <a:pt x="52736" y="13328"/>
                      <a:pt x="51940" y="14025"/>
                      <a:pt x="51125" y="14721"/>
                    </a:cubicBezTo>
                    <a:cubicBezTo>
                      <a:pt x="50707" y="15079"/>
                      <a:pt x="50289" y="15437"/>
                      <a:pt x="49891" y="15795"/>
                    </a:cubicBezTo>
                    <a:cubicBezTo>
                      <a:pt x="49851" y="15835"/>
                      <a:pt x="49812" y="15875"/>
                      <a:pt x="49752" y="15894"/>
                    </a:cubicBezTo>
                    <a:cubicBezTo>
                      <a:pt x="49712" y="15875"/>
                      <a:pt x="49672" y="15855"/>
                      <a:pt x="49653" y="15815"/>
                    </a:cubicBezTo>
                    <a:cubicBezTo>
                      <a:pt x="49195" y="15238"/>
                      <a:pt x="48678" y="14741"/>
                      <a:pt x="48141" y="14223"/>
                    </a:cubicBezTo>
                    <a:cubicBezTo>
                      <a:pt x="48041" y="14104"/>
                      <a:pt x="48081" y="14064"/>
                      <a:pt x="48161" y="13965"/>
                    </a:cubicBezTo>
                    <a:cubicBezTo>
                      <a:pt x="48439" y="13686"/>
                      <a:pt x="48737" y="13388"/>
                      <a:pt x="49016" y="13070"/>
                    </a:cubicBezTo>
                    <a:cubicBezTo>
                      <a:pt x="49573" y="12473"/>
                      <a:pt x="50150" y="11896"/>
                      <a:pt x="50727" y="11299"/>
                    </a:cubicBezTo>
                    <a:cubicBezTo>
                      <a:pt x="50985" y="11041"/>
                      <a:pt x="51244" y="10762"/>
                      <a:pt x="51503" y="10484"/>
                    </a:cubicBezTo>
                    <a:cubicBezTo>
                      <a:pt x="51548" y="10427"/>
                      <a:pt x="51586" y="10390"/>
                      <a:pt x="51633" y="10390"/>
                    </a:cubicBezTo>
                    <a:close/>
                    <a:moveTo>
                      <a:pt x="9020" y="20163"/>
                    </a:moveTo>
                    <a:cubicBezTo>
                      <a:pt x="9043" y="20163"/>
                      <a:pt x="9071" y="20171"/>
                      <a:pt x="9111" y="20191"/>
                    </a:cubicBezTo>
                    <a:cubicBezTo>
                      <a:pt x="9569" y="20450"/>
                      <a:pt x="10046" y="20709"/>
                      <a:pt x="10524" y="20967"/>
                    </a:cubicBezTo>
                    <a:cubicBezTo>
                      <a:pt x="10583" y="20987"/>
                      <a:pt x="10623" y="21027"/>
                      <a:pt x="10623" y="21106"/>
                    </a:cubicBezTo>
                    <a:cubicBezTo>
                      <a:pt x="10603" y="21146"/>
                      <a:pt x="10583" y="21206"/>
                      <a:pt x="10563" y="21266"/>
                    </a:cubicBezTo>
                    <a:cubicBezTo>
                      <a:pt x="10225" y="21783"/>
                      <a:pt x="10006" y="22360"/>
                      <a:pt x="9748" y="22917"/>
                    </a:cubicBezTo>
                    <a:cubicBezTo>
                      <a:pt x="9707" y="22999"/>
                      <a:pt x="9666" y="23052"/>
                      <a:pt x="9599" y="23052"/>
                    </a:cubicBezTo>
                    <a:cubicBezTo>
                      <a:pt x="9569" y="23052"/>
                      <a:pt x="9533" y="23041"/>
                      <a:pt x="9489" y="23016"/>
                    </a:cubicBezTo>
                    <a:cubicBezTo>
                      <a:pt x="9032" y="22817"/>
                      <a:pt x="8554" y="22618"/>
                      <a:pt x="8097" y="22419"/>
                    </a:cubicBezTo>
                    <a:cubicBezTo>
                      <a:pt x="7957" y="22360"/>
                      <a:pt x="7918" y="22300"/>
                      <a:pt x="7977" y="22161"/>
                    </a:cubicBezTo>
                    <a:cubicBezTo>
                      <a:pt x="8196" y="21683"/>
                      <a:pt x="8395" y="21206"/>
                      <a:pt x="8654" y="20748"/>
                    </a:cubicBezTo>
                    <a:cubicBezTo>
                      <a:pt x="8753" y="20589"/>
                      <a:pt x="8793" y="20410"/>
                      <a:pt x="8912" y="20251"/>
                    </a:cubicBezTo>
                    <a:cubicBezTo>
                      <a:pt x="8952" y="20198"/>
                      <a:pt x="8974" y="20163"/>
                      <a:pt x="9020" y="20163"/>
                    </a:cubicBezTo>
                    <a:close/>
                    <a:moveTo>
                      <a:pt x="58506" y="20347"/>
                    </a:moveTo>
                    <a:cubicBezTo>
                      <a:pt x="58577" y="20347"/>
                      <a:pt x="58595" y="20402"/>
                      <a:pt x="58624" y="20490"/>
                    </a:cubicBezTo>
                    <a:cubicBezTo>
                      <a:pt x="58903" y="21106"/>
                      <a:pt x="59141" y="21743"/>
                      <a:pt x="59360" y="22399"/>
                    </a:cubicBezTo>
                    <a:cubicBezTo>
                      <a:pt x="59440" y="22598"/>
                      <a:pt x="59499" y="22797"/>
                      <a:pt x="59579" y="22996"/>
                    </a:cubicBezTo>
                    <a:cubicBezTo>
                      <a:pt x="59599" y="23096"/>
                      <a:pt x="59619" y="23155"/>
                      <a:pt x="59480" y="23195"/>
                    </a:cubicBezTo>
                    <a:cubicBezTo>
                      <a:pt x="58405" y="23513"/>
                      <a:pt x="57311" y="23852"/>
                      <a:pt x="56237" y="24210"/>
                    </a:cubicBezTo>
                    <a:cubicBezTo>
                      <a:pt x="55700" y="24389"/>
                      <a:pt x="55143" y="24508"/>
                      <a:pt x="54606" y="24747"/>
                    </a:cubicBezTo>
                    <a:cubicBezTo>
                      <a:pt x="54805" y="25443"/>
                      <a:pt x="54984" y="26159"/>
                      <a:pt x="55183" y="26855"/>
                    </a:cubicBezTo>
                    <a:cubicBezTo>
                      <a:pt x="55242" y="27074"/>
                      <a:pt x="55203" y="27194"/>
                      <a:pt x="54944" y="27233"/>
                    </a:cubicBezTo>
                    <a:cubicBezTo>
                      <a:pt x="54467" y="27313"/>
                      <a:pt x="53989" y="27412"/>
                      <a:pt x="53532" y="27512"/>
                    </a:cubicBezTo>
                    <a:cubicBezTo>
                      <a:pt x="53495" y="27524"/>
                      <a:pt x="53465" y="27530"/>
                      <a:pt x="53439" y="27530"/>
                    </a:cubicBezTo>
                    <a:cubicBezTo>
                      <a:pt x="53380" y="27530"/>
                      <a:pt x="53347" y="27496"/>
                      <a:pt x="53333" y="27412"/>
                    </a:cubicBezTo>
                    <a:cubicBezTo>
                      <a:pt x="53174" y="26776"/>
                      <a:pt x="53014" y="26159"/>
                      <a:pt x="52855" y="25542"/>
                    </a:cubicBezTo>
                    <a:cubicBezTo>
                      <a:pt x="52796" y="25363"/>
                      <a:pt x="52875" y="25304"/>
                      <a:pt x="53014" y="25264"/>
                    </a:cubicBezTo>
                    <a:cubicBezTo>
                      <a:pt x="53452" y="25125"/>
                      <a:pt x="53890" y="24985"/>
                      <a:pt x="54327" y="24846"/>
                    </a:cubicBezTo>
                    <a:cubicBezTo>
                      <a:pt x="54427" y="24826"/>
                      <a:pt x="54506" y="24787"/>
                      <a:pt x="54606" y="24747"/>
                    </a:cubicBezTo>
                    <a:cubicBezTo>
                      <a:pt x="54646" y="24627"/>
                      <a:pt x="54586" y="24508"/>
                      <a:pt x="54546" y="24389"/>
                    </a:cubicBezTo>
                    <a:cubicBezTo>
                      <a:pt x="54327" y="23792"/>
                      <a:pt x="54108" y="23175"/>
                      <a:pt x="53870" y="22578"/>
                    </a:cubicBezTo>
                    <a:cubicBezTo>
                      <a:pt x="53810" y="22419"/>
                      <a:pt x="53810" y="22360"/>
                      <a:pt x="53969" y="22280"/>
                    </a:cubicBezTo>
                    <a:cubicBezTo>
                      <a:pt x="55461" y="21663"/>
                      <a:pt x="56933" y="21027"/>
                      <a:pt x="58405" y="20370"/>
                    </a:cubicBezTo>
                    <a:cubicBezTo>
                      <a:pt x="58448" y="20354"/>
                      <a:pt x="58481" y="20347"/>
                      <a:pt x="58506" y="20347"/>
                    </a:cubicBezTo>
                    <a:close/>
                    <a:moveTo>
                      <a:pt x="29561" y="0"/>
                    </a:moveTo>
                    <a:cubicBezTo>
                      <a:pt x="29183" y="0"/>
                      <a:pt x="29203" y="0"/>
                      <a:pt x="29183" y="398"/>
                    </a:cubicBezTo>
                    <a:cubicBezTo>
                      <a:pt x="29163" y="856"/>
                      <a:pt x="29263" y="1333"/>
                      <a:pt x="29223" y="1791"/>
                    </a:cubicBezTo>
                    <a:cubicBezTo>
                      <a:pt x="29223" y="1910"/>
                      <a:pt x="29223" y="2009"/>
                      <a:pt x="29083" y="2009"/>
                    </a:cubicBezTo>
                    <a:cubicBezTo>
                      <a:pt x="28865" y="2029"/>
                      <a:pt x="28666" y="2049"/>
                      <a:pt x="28467" y="2069"/>
                    </a:cubicBezTo>
                    <a:cubicBezTo>
                      <a:pt x="27711" y="2089"/>
                      <a:pt x="26975" y="2188"/>
                      <a:pt x="26239" y="2328"/>
                    </a:cubicBezTo>
                    <a:cubicBezTo>
                      <a:pt x="26219" y="2328"/>
                      <a:pt x="26199" y="2348"/>
                      <a:pt x="26179" y="2367"/>
                    </a:cubicBezTo>
                    <a:cubicBezTo>
                      <a:pt x="26318" y="2865"/>
                      <a:pt x="26358" y="3382"/>
                      <a:pt x="26438" y="3899"/>
                    </a:cubicBezTo>
                    <a:cubicBezTo>
                      <a:pt x="26557" y="4635"/>
                      <a:pt x="26676" y="5371"/>
                      <a:pt x="26776" y="6107"/>
                    </a:cubicBezTo>
                    <a:cubicBezTo>
                      <a:pt x="26836" y="6505"/>
                      <a:pt x="26915" y="6903"/>
                      <a:pt x="26955" y="7301"/>
                    </a:cubicBezTo>
                    <a:cubicBezTo>
                      <a:pt x="26975" y="7380"/>
                      <a:pt x="26995" y="7460"/>
                      <a:pt x="27035" y="7540"/>
                    </a:cubicBezTo>
                    <a:lnTo>
                      <a:pt x="29561" y="7281"/>
                    </a:lnTo>
                    <a:lnTo>
                      <a:pt x="29561" y="7281"/>
                    </a:lnTo>
                    <a:cubicBezTo>
                      <a:pt x="29481" y="7818"/>
                      <a:pt x="29561" y="8335"/>
                      <a:pt x="29581" y="8852"/>
                    </a:cubicBezTo>
                    <a:cubicBezTo>
                      <a:pt x="29601" y="9091"/>
                      <a:pt x="29561" y="9230"/>
                      <a:pt x="29263" y="9250"/>
                    </a:cubicBezTo>
                    <a:cubicBezTo>
                      <a:pt x="28686" y="9270"/>
                      <a:pt x="28109" y="9310"/>
                      <a:pt x="27532" y="9429"/>
                    </a:cubicBezTo>
                    <a:cubicBezTo>
                      <a:pt x="27515" y="9432"/>
                      <a:pt x="27499" y="9433"/>
                      <a:pt x="27484" y="9433"/>
                    </a:cubicBezTo>
                    <a:cubicBezTo>
                      <a:pt x="27378" y="9433"/>
                      <a:pt x="27328" y="9370"/>
                      <a:pt x="27293" y="9230"/>
                    </a:cubicBezTo>
                    <a:cubicBezTo>
                      <a:pt x="27194" y="8673"/>
                      <a:pt x="27154" y="8097"/>
                      <a:pt x="27035" y="7540"/>
                    </a:cubicBezTo>
                    <a:cubicBezTo>
                      <a:pt x="26991" y="7535"/>
                      <a:pt x="26948" y="7533"/>
                      <a:pt x="26905" y="7533"/>
                    </a:cubicBezTo>
                    <a:cubicBezTo>
                      <a:pt x="26558" y="7533"/>
                      <a:pt x="26237" y="7663"/>
                      <a:pt x="25901" y="7699"/>
                    </a:cubicBezTo>
                    <a:cubicBezTo>
                      <a:pt x="25523" y="7758"/>
                      <a:pt x="25145" y="7838"/>
                      <a:pt x="24787" y="7957"/>
                    </a:cubicBezTo>
                    <a:cubicBezTo>
                      <a:pt x="24743" y="7969"/>
                      <a:pt x="24706" y="7975"/>
                      <a:pt x="24675" y="7975"/>
                    </a:cubicBezTo>
                    <a:cubicBezTo>
                      <a:pt x="24552" y="7975"/>
                      <a:pt x="24520" y="7886"/>
                      <a:pt x="24488" y="7758"/>
                    </a:cubicBezTo>
                    <a:cubicBezTo>
                      <a:pt x="24210" y="6664"/>
                      <a:pt x="23931" y="5590"/>
                      <a:pt x="23653" y="4516"/>
                    </a:cubicBezTo>
                    <a:cubicBezTo>
                      <a:pt x="23514" y="3999"/>
                      <a:pt x="23374" y="3481"/>
                      <a:pt x="23235" y="2964"/>
                    </a:cubicBezTo>
                    <a:cubicBezTo>
                      <a:pt x="23215" y="2964"/>
                      <a:pt x="23195" y="2944"/>
                      <a:pt x="23175" y="2944"/>
                    </a:cubicBezTo>
                    <a:cubicBezTo>
                      <a:pt x="22300" y="3143"/>
                      <a:pt x="21425" y="3442"/>
                      <a:pt x="20569" y="3740"/>
                    </a:cubicBezTo>
                    <a:cubicBezTo>
                      <a:pt x="20507" y="3763"/>
                      <a:pt x="20456" y="3774"/>
                      <a:pt x="20413" y="3774"/>
                    </a:cubicBezTo>
                    <a:cubicBezTo>
                      <a:pt x="20305" y="3774"/>
                      <a:pt x="20248" y="3703"/>
                      <a:pt x="20191" y="3561"/>
                    </a:cubicBezTo>
                    <a:cubicBezTo>
                      <a:pt x="20032" y="3103"/>
                      <a:pt x="19853" y="2646"/>
                      <a:pt x="19674" y="2168"/>
                    </a:cubicBezTo>
                    <a:cubicBezTo>
                      <a:pt x="19646" y="2071"/>
                      <a:pt x="19609" y="2022"/>
                      <a:pt x="19541" y="2022"/>
                    </a:cubicBezTo>
                    <a:cubicBezTo>
                      <a:pt x="19512" y="2022"/>
                      <a:pt x="19477" y="2031"/>
                      <a:pt x="19436" y="2049"/>
                    </a:cubicBezTo>
                    <a:cubicBezTo>
                      <a:pt x="18520" y="2387"/>
                      <a:pt x="17625" y="2765"/>
                      <a:pt x="16750" y="3203"/>
                    </a:cubicBezTo>
                    <a:cubicBezTo>
                      <a:pt x="16591" y="3282"/>
                      <a:pt x="16591" y="3362"/>
                      <a:pt x="16651" y="3501"/>
                    </a:cubicBezTo>
                    <a:cubicBezTo>
                      <a:pt x="16889" y="3939"/>
                      <a:pt x="17088" y="4377"/>
                      <a:pt x="17327" y="4814"/>
                    </a:cubicBezTo>
                    <a:cubicBezTo>
                      <a:pt x="17426" y="4993"/>
                      <a:pt x="17367" y="5093"/>
                      <a:pt x="17208" y="5192"/>
                    </a:cubicBezTo>
                    <a:cubicBezTo>
                      <a:pt x="17148" y="5212"/>
                      <a:pt x="17088" y="5252"/>
                      <a:pt x="17029" y="5272"/>
                    </a:cubicBezTo>
                    <a:cubicBezTo>
                      <a:pt x="16332" y="5610"/>
                      <a:pt x="15676" y="6008"/>
                      <a:pt x="14999" y="6386"/>
                    </a:cubicBezTo>
                    <a:cubicBezTo>
                      <a:pt x="14801" y="6505"/>
                      <a:pt x="14761" y="6624"/>
                      <a:pt x="14900" y="6823"/>
                    </a:cubicBezTo>
                    <a:cubicBezTo>
                      <a:pt x="15139" y="7142"/>
                      <a:pt x="15338" y="7480"/>
                      <a:pt x="15537" y="7818"/>
                    </a:cubicBezTo>
                    <a:cubicBezTo>
                      <a:pt x="16153" y="8813"/>
                      <a:pt x="16790" y="9807"/>
                      <a:pt x="17406" y="10802"/>
                    </a:cubicBezTo>
                    <a:cubicBezTo>
                      <a:pt x="17506" y="10961"/>
                      <a:pt x="17486" y="11041"/>
                      <a:pt x="17327" y="11140"/>
                    </a:cubicBezTo>
                    <a:cubicBezTo>
                      <a:pt x="16730" y="11498"/>
                      <a:pt x="16173" y="11916"/>
                      <a:pt x="15616" y="12354"/>
                    </a:cubicBezTo>
                    <a:cubicBezTo>
                      <a:pt x="15576" y="12387"/>
                      <a:pt x="15545" y="12400"/>
                      <a:pt x="15520" y="12400"/>
                    </a:cubicBezTo>
                    <a:cubicBezTo>
                      <a:pt x="15468" y="12400"/>
                      <a:pt x="15437" y="12347"/>
                      <a:pt x="15397" y="12294"/>
                    </a:cubicBezTo>
                    <a:cubicBezTo>
                      <a:pt x="15159" y="11995"/>
                      <a:pt x="14940" y="11697"/>
                      <a:pt x="14701" y="11399"/>
                    </a:cubicBezTo>
                    <a:cubicBezTo>
                      <a:pt x="13965" y="10444"/>
                      <a:pt x="13229" y="9489"/>
                      <a:pt x="12493" y="8554"/>
                    </a:cubicBezTo>
                    <a:cubicBezTo>
                      <a:pt x="12334" y="8375"/>
                      <a:pt x="12334" y="8256"/>
                      <a:pt x="12533" y="8136"/>
                    </a:cubicBezTo>
                    <a:cubicBezTo>
                      <a:pt x="12732" y="8017"/>
                      <a:pt x="12911" y="7858"/>
                      <a:pt x="13090" y="7738"/>
                    </a:cubicBezTo>
                    <a:cubicBezTo>
                      <a:pt x="13587" y="7380"/>
                      <a:pt x="14084" y="7042"/>
                      <a:pt x="14602" y="6704"/>
                    </a:cubicBezTo>
                    <a:cubicBezTo>
                      <a:pt x="14701" y="6644"/>
                      <a:pt x="14840" y="6605"/>
                      <a:pt x="14741" y="6445"/>
                    </a:cubicBezTo>
                    <a:cubicBezTo>
                      <a:pt x="14442" y="5968"/>
                      <a:pt x="14144" y="5510"/>
                      <a:pt x="13866" y="5053"/>
                    </a:cubicBezTo>
                    <a:cubicBezTo>
                      <a:pt x="13810" y="4964"/>
                      <a:pt x="13761" y="4925"/>
                      <a:pt x="13700" y="4925"/>
                    </a:cubicBezTo>
                    <a:cubicBezTo>
                      <a:pt x="13652" y="4925"/>
                      <a:pt x="13598" y="4949"/>
                      <a:pt x="13527" y="4993"/>
                    </a:cubicBezTo>
                    <a:cubicBezTo>
                      <a:pt x="12771" y="5491"/>
                      <a:pt x="11996" y="6008"/>
                      <a:pt x="11260" y="6565"/>
                    </a:cubicBezTo>
                    <a:cubicBezTo>
                      <a:pt x="11100" y="6704"/>
                      <a:pt x="11081" y="6823"/>
                      <a:pt x="11220" y="6983"/>
                    </a:cubicBezTo>
                    <a:cubicBezTo>
                      <a:pt x="11538" y="7380"/>
                      <a:pt x="11817" y="7778"/>
                      <a:pt x="12135" y="8156"/>
                    </a:cubicBezTo>
                    <a:cubicBezTo>
                      <a:pt x="12234" y="8276"/>
                      <a:pt x="12214" y="8315"/>
                      <a:pt x="12095" y="8415"/>
                    </a:cubicBezTo>
                    <a:cubicBezTo>
                      <a:pt x="11419" y="8972"/>
                      <a:pt x="10742" y="9529"/>
                      <a:pt x="10106" y="10145"/>
                    </a:cubicBezTo>
                    <a:cubicBezTo>
                      <a:pt x="10054" y="10197"/>
                      <a:pt x="10014" y="10219"/>
                      <a:pt x="9976" y="10219"/>
                    </a:cubicBezTo>
                    <a:cubicBezTo>
                      <a:pt x="9927" y="10219"/>
                      <a:pt x="9884" y="10182"/>
                      <a:pt x="9827" y="10126"/>
                    </a:cubicBezTo>
                    <a:cubicBezTo>
                      <a:pt x="9489" y="9768"/>
                      <a:pt x="9151" y="9429"/>
                      <a:pt x="8813" y="9051"/>
                    </a:cubicBezTo>
                    <a:cubicBezTo>
                      <a:pt x="8743" y="8962"/>
                      <a:pt x="8679" y="8922"/>
                      <a:pt x="8611" y="8922"/>
                    </a:cubicBezTo>
                    <a:cubicBezTo>
                      <a:pt x="8544" y="8922"/>
                      <a:pt x="8475" y="8962"/>
                      <a:pt x="8395" y="9031"/>
                    </a:cubicBezTo>
                    <a:cubicBezTo>
                      <a:pt x="7719" y="9668"/>
                      <a:pt x="7122" y="10364"/>
                      <a:pt x="6485" y="11041"/>
                    </a:cubicBezTo>
                    <a:cubicBezTo>
                      <a:pt x="6346" y="11180"/>
                      <a:pt x="6386" y="11299"/>
                      <a:pt x="6525" y="11419"/>
                    </a:cubicBezTo>
                    <a:cubicBezTo>
                      <a:pt x="6923" y="11737"/>
                      <a:pt x="7301" y="12075"/>
                      <a:pt x="7679" y="12393"/>
                    </a:cubicBezTo>
                    <a:cubicBezTo>
                      <a:pt x="7739" y="12453"/>
                      <a:pt x="7795" y="12480"/>
                      <a:pt x="7848" y="12480"/>
                    </a:cubicBezTo>
                    <a:cubicBezTo>
                      <a:pt x="7917" y="12480"/>
                      <a:pt x="7980" y="12433"/>
                      <a:pt x="8037" y="12354"/>
                    </a:cubicBezTo>
                    <a:cubicBezTo>
                      <a:pt x="8574" y="11677"/>
                      <a:pt x="9211" y="11100"/>
                      <a:pt x="9807" y="10484"/>
                    </a:cubicBezTo>
                    <a:cubicBezTo>
                      <a:pt x="9870" y="10432"/>
                      <a:pt x="9916" y="10401"/>
                      <a:pt x="9960" y="10401"/>
                    </a:cubicBezTo>
                    <a:cubicBezTo>
                      <a:pt x="10000" y="10401"/>
                      <a:pt x="10038" y="10427"/>
                      <a:pt x="10086" y="10484"/>
                    </a:cubicBezTo>
                    <a:cubicBezTo>
                      <a:pt x="10404" y="10822"/>
                      <a:pt x="10723" y="11140"/>
                      <a:pt x="11041" y="11478"/>
                    </a:cubicBezTo>
                    <a:cubicBezTo>
                      <a:pt x="11837" y="12294"/>
                      <a:pt x="12592" y="13129"/>
                      <a:pt x="13388" y="13945"/>
                    </a:cubicBezTo>
                    <a:cubicBezTo>
                      <a:pt x="13527" y="14084"/>
                      <a:pt x="13527" y="14144"/>
                      <a:pt x="13388" y="14283"/>
                    </a:cubicBezTo>
                    <a:cubicBezTo>
                      <a:pt x="12891" y="14761"/>
                      <a:pt x="12394" y="15258"/>
                      <a:pt x="11976" y="15795"/>
                    </a:cubicBezTo>
                    <a:cubicBezTo>
                      <a:pt x="11932" y="15854"/>
                      <a:pt x="11891" y="15874"/>
                      <a:pt x="11852" y="15874"/>
                    </a:cubicBezTo>
                    <a:cubicBezTo>
                      <a:pt x="11786" y="15874"/>
                      <a:pt x="11728" y="15813"/>
                      <a:pt x="11677" y="15775"/>
                    </a:cubicBezTo>
                    <a:cubicBezTo>
                      <a:pt x="11299" y="15457"/>
                      <a:pt x="10921" y="15119"/>
                      <a:pt x="10544" y="14800"/>
                    </a:cubicBezTo>
                    <a:cubicBezTo>
                      <a:pt x="9708" y="14084"/>
                      <a:pt x="8873" y="13388"/>
                      <a:pt x="8057" y="12672"/>
                    </a:cubicBezTo>
                    <a:cubicBezTo>
                      <a:pt x="7980" y="12595"/>
                      <a:pt x="7918" y="12562"/>
                      <a:pt x="7863" y="12562"/>
                    </a:cubicBezTo>
                    <a:cubicBezTo>
                      <a:pt x="7789" y="12562"/>
                      <a:pt x="7727" y="12621"/>
                      <a:pt x="7659" y="12712"/>
                    </a:cubicBezTo>
                    <a:cubicBezTo>
                      <a:pt x="7142" y="13368"/>
                      <a:pt x="6605" y="14005"/>
                      <a:pt x="6127" y="14701"/>
                    </a:cubicBezTo>
                    <a:cubicBezTo>
                      <a:pt x="6062" y="14799"/>
                      <a:pt x="6008" y="14844"/>
                      <a:pt x="5946" y="14844"/>
                    </a:cubicBezTo>
                    <a:cubicBezTo>
                      <a:pt x="5896" y="14844"/>
                      <a:pt x="5841" y="14814"/>
                      <a:pt x="5769" y="14761"/>
                    </a:cubicBezTo>
                    <a:cubicBezTo>
                      <a:pt x="5371" y="14462"/>
                      <a:pt x="4954" y="14204"/>
                      <a:pt x="4556" y="13905"/>
                    </a:cubicBezTo>
                    <a:cubicBezTo>
                      <a:pt x="4489" y="13864"/>
                      <a:pt x="4437" y="13843"/>
                      <a:pt x="4391" y="13843"/>
                    </a:cubicBezTo>
                    <a:cubicBezTo>
                      <a:pt x="4327" y="13843"/>
                      <a:pt x="4276" y="13884"/>
                      <a:pt x="4218" y="13965"/>
                    </a:cubicBezTo>
                    <a:cubicBezTo>
                      <a:pt x="4118" y="14124"/>
                      <a:pt x="4019" y="14283"/>
                      <a:pt x="3899" y="14442"/>
                    </a:cubicBezTo>
                    <a:cubicBezTo>
                      <a:pt x="3482" y="15079"/>
                      <a:pt x="3084" y="15715"/>
                      <a:pt x="2726" y="16392"/>
                    </a:cubicBezTo>
                    <a:cubicBezTo>
                      <a:pt x="2666" y="16491"/>
                      <a:pt x="2606" y="16591"/>
                      <a:pt x="2746" y="16670"/>
                    </a:cubicBezTo>
                    <a:cubicBezTo>
                      <a:pt x="3303" y="16929"/>
                      <a:pt x="3800" y="17307"/>
                      <a:pt x="4357" y="17546"/>
                    </a:cubicBezTo>
                    <a:cubicBezTo>
                      <a:pt x="4795" y="16849"/>
                      <a:pt x="5232" y="16153"/>
                      <a:pt x="5650" y="15457"/>
                    </a:cubicBezTo>
                    <a:cubicBezTo>
                      <a:pt x="5824" y="15175"/>
                      <a:pt x="5897" y="15046"/>
                      <a:pt x="6008" y="15046"/>
                    </a:cubicBezTo>
                    <a:cubicBezTo>
                      <a:pt x="6101" y="15046"/>
                      <a:pt x="6220" y="15135"/>
                      <a:pt x="6446" y="15298"/>
                    </a:cubicBezTo>
                    <a:cubicBezTo>
                      <a:pt x="7241" y="15855"/>
                      <a:pt x="8037" y="16412"/>
                      <a:pt x="8833" y="16969"/>
                    </a:cubicBezTo>
                    <a:cubicBezTo>
                      <a:pt x="9270" y="17247"/>
                      <a:pt x="9688" y="17546"/>
                      <a:pt x="10106" y="17824"/>
                    </a:cubicBezTo>
                    <a:cubicBezTo>
                      <a:pt x="10205" y="17904"/>
                      <a:pt x="10285" y="17963"/>
                      <a:pt x="10185" y="18103"/>
                    </a:cubicBezTo>
                    <a:cubicBezTo>
                      <a:pt x="9748" y="18660"/>
                      <a:pt x="9410" y="19276"/>
                      <a:pt x="9052" y="19893"/>
                    </a:cubicBezTo>
                    <a:cubicBezTo>
                      <a:pt x="9004" y="19965"/>
                      <a:pt x="8963" y="20000"/>
                      <a:pt x="8908" y="20000"/>
                    </a:cubicBezTo>
                    <a:cubicBezTo>
                      <a:pt x="8872" y="20000"/>
                      <a:pt x="8829" y="19984"/>
                      <a:pt x="8773" y="19953"/>
                    </a:cubicBezTo>
                    <a:cubicBezTo>
                      <a:pt x="7400" y="19197"/>
                      <a:pt x="6028" y="18421"/>
                      <a:pt x="4655" y="17665"/>
                    </a:cubicBezTo>
                    <a:cubicBezTo>
                      <a:pt x="4556" y="17605"/>
                      <a:pt x="4476" y="17546"/>
                      <a:pt x="4377" y="17546"/>
                    </a:cubicBezTo>
                    <a:cubicBezTo>
                      <a:pt x="4257" y="17645"/>
                      <a:pt x="4198" y="17784"/>
                      <a:pt x="4138" y="17904"/>
                    </a:cubicBezTo>
                    <a:cubicBezTo>
                      <a:pt x="3760" y="18600"/>
                      <a:pt x="3402" y="19276"/>
                      <a:pt x="3104" y="20012"/>
                    </a:cubicBezTo>
                    <a:cubicBezTo>
                      <a:pt x="3056" y="20143"/>
                      <a:pt x="2987" y="20196"/>
                      <a:pt x="2901" y="20196"/>
                    </a:cubicBezTo>
                    <a:cubicBezTo>
                      <a:pt x="2844" y="20196"/>
                      <a:pt x="2778" y="20172"/>
                      <a:pt x="2706" y="20132"/>
                    </a:cubicBezTo>
                    <a:cubicBezTo>
                      <a:pt x="2388" y="19992"/>
                      <a:pt x="2069" y="19853"/>
                      <a:pt x="1731" y="19734"/>
                    </a:cubicBezTo>
                    <a:cubicBezTo>
                      <a:pt x="1518" y="19642"/>
                      <a:pt x="1386" y="19589"/>
                      <a:pt x="1292" y="19589"/>
                    </a:cubicBezTo>
                    <a:cubicBezTo>
                      <a:pt x="1139" y="19589"/>
                      <a:pt x="1083" y="19728"/>
                      <a:pt x="935" y="20072"/>
                    </a:cubicBezTo>
                    <a:cubicBezTo>
                      <a:pt x="617" y="20828"/>
                      <a:pt x="358" y="21604"/>
                      <a:pt x="100" y="22380"/>
                    </a:cubicBezTo>
                    <a:cubicBezTo>
                      <a:pt x="60" y="22459"/>
                      <a:pt x="0" y="22559"/>
                      <a:pt x="160" y="22618"/>
                    </a:cubicBezTo>
                    <a:cubicBezTo>
                      <a:pt x="697" y="22817"/>
                      <a:pt x="1254" y="22956"/>
                      <a:pt x="1791" y="23135"/>
                    </a:cubicBezTo>
                    <a:cubicBezTo>
                      <a:pt x="1820" y="23144"/>
                      <a:pt x="1845" y="23148"/>
                      <a:pt x="1866" y="23148"/>
                    </a:cubicBezTo>
                    <a:cubicBezTo>
                      <a:pt x="1947" y="23148"/>
                      <a:pt x="1978" y="23091"/>
                      <a:pt x="2010" y="22996"/>
                    </a:cubicBezTo>
                    <a:cubicBezTo>
                      <a:pt x="2288" y="22161"/>
                      <a:pt x="2606" y="21345"/>
                      <a:pt x="2925" y="20529"/>
                    </a:cubicBezTo>
                    <a:cubicBezTo>
                      <a:pt x="2981" y="20417"/>
                      <a:pt x="3017" y="20364"/>
                      <a:pt x="3090" y="20364"/>
                    </a:cubicBezTo>
                    <a:cubicBezTo>
                      <a:pt x="3120" y="20364"/>
                      <a:pt x="3157" y="20373"/>
                      <a:pt x="3203" y="20390"/>
                    </a:cubicBezTo>
                    <a:cubicBezTo>
                      <a:pt x="4019" y="20748"/>
                      <a:pt x="4834" y="21106"/>
                      <a:pt x="5650" y="21445"/>
                    </a:cubicBezTo>
                    <a:cubicBezTo>
                      <a:pt x="6306" y="21723"/>
                      <a:pt x="6963" y="22002"/>
                      <a:pt x="7619" y="22280"/>
                    </a:cubicBezTo>
                    <a:cubicBezTo>
                      <a:pt x="7719" y="22320"/>
                      <a:pt x="7818" y="22360"/>
                      <a:pt x="7759" y="22519"/>
                    </a:cubicBezTo>
                    <a:cubicBezTo>
                      <a:pt x="7480" y="23175"/>
                      <a:pt x="7221" y="23832"/>
                      <a:pt x="7003" y="24508"/>
                    </a:cubicBezTo>
                    <a:cubicBezTo>
                      <a:pt x="6974" y="24622"/>
                      <a:pt x="6925" y="24665"/>
                      <a:pt x="6840" y="24665"/>
                    </a:cubicBezTo>
                    <a:cubicBezTo>
                      <a:pt x="6807" y="24665"/>
                      <a:pt x="6769" y="24658"/>
                      <a:pt x="6724" y="24647"/>
                    </a:cubicBezTo>
                    <a:cubicBezTo>
                      <a:pt x="6326" y="24508"/>
                      <a:pt x="5928" y="24389"/>
                      <a:pt x="5531" y="24249"/>
                    </a:cubicBezTo>
                    <a:cubicBezTo>
                      <a:pt x="4834" y="24031"/>
                      <a:pt x="4138" y="23812"/>
                      <a:pt x="3442" y="23593"/>
                    </a:cubicBezTo>
                    <a:cubicBezTo>
                      <a:pt x="3024" y="23474"/>
                      <a:pt x="2586" y="23334"/>
                      <a:pt x="2149" y="23215"/>
                    </a:cubicBezTo>
                    <a:cubicBezTo>
                      <a:pt x="2107" y="23201"/>
                      <a:pt x="2068" y="23192"/>
                      <a:pt x="2033" y="23192"/>
                    </a:cubicBezTo>
                    <a:cubicBezTo>
                      <a:pt x="1967" y="23192"/>
                      <a:pt x="1916" y="23224"/>
                      <a:pt x="1890" y="23314"/>
                    </a:cubicBezTo>
                    <a:cubicBezTo>
                      <a:pt x="1831" y="23474"/>
                      <a:pt x="1771" y="23653"/>
                      <a:pt x="1711" y="23832"/>
                    </a:cubicBezTo>
                    <a:cubicBezTo>
                      <a:pt x="1492" y="24588"/>
                      <a:pt x="1313" y="25344"/>
                      <a:pt x="1154" y="26119"/>
                    </a:cubicBezTo>
                    <a:cubicBezTo>
                      <a:pt x="1174" y="26119"/>
                      <a:pt x="1174" y="26139"/>
                      <a:pt x="1194" y="26159"/>
                    </a:cubicBezTo>
                    <a:cubicBezTo>
                      <a:pt x="2049" y="26318"/>
                      <a:pt x="2905" y="26497"/>
                      <a:pt x="3760" y="26676"/>
                    </a:cubicBezTo>
                    <a:cubicBezTo>
                      <a:pt x="4556" y="26835"/>
                      <a:pt x="5352" y="27015"/>
                      <a:pt x="6127" y="27174"/>
                    </a:cubicBezTo>
                    <a:cubicBezTo>
                      <a:pt x="6207" y="27174"/>
                      <a:pt x="6267" y="27154"/>
                      <a:pt x="6346" y="27154"/>
                    </a:cubicBezTo>
                    <a:cubicBezTo>
                      <a:pt x="6505" y="26716"/>
                      <a:pt x="6565" y="26239"/>
                      <a:pt x="6704" y="25781"/>
                    </a:cubicBezTo>
                    <a:cubicBezTo>
                      <a:pt x="6784" y="25503"/>
                      <a:pt x="6863" y="25224"/>
                      <a:pt x="6923" y="24946"/>
                    </a:cubicBezTo>
                    <a:cubicBezTo>
                      <a:pt x="6953" y="24840"/>
                      <a:pt x="7006" y="24792"/>
                      <a:pt x="7082" y="24792"/>
                    </a:cubicBezTo>
                    <a:cubicBezTo>
                      <a:pt x="7106" y="24792"/>
                      <a:pt x="7133" y="24797"/>
                      <a:pt x="7162" y="24806"/>
                    </a:cubicBezTo>
                    <a:cubicBezTo>
                      <a:pt x="7619" y="24966"/>
                      <a:pt x="8097" y="25105"/>
                      <a:pt x="8554" y="25244"/>
                    </a:cubicBezTo>
                    <a:cubicBezTo>
                      <a:pt x="8631" y="25275"/>
                      <a:pt x="8707" y="25317"/>
                      <a:pt x="8783" y="25317"/>
                    </a:cubicBezTo>
                    <a:cubicBezTo>
                      <a:pt x="8806" y="25317"/>
                      <a:pt x="8830" y="25313"/>
                      <a:pt x="8853" y="25304"/>
                    </a:cubicBezTo>
                    <a:cubicBezTo>
                      <a:pt x="9111" y="24787"/>
                      <a:pt x="9231" y="24230"/>
                      <a:pt x="9449" y="23712"/>
                    </a:cubicBezTo>
                    <a:cubicBezTo>
                      <a:pt x="9584" y="23383"/>
                      <a:pt x="9628" y="23248"/>
                      <a:pt x="9771" y="23248"/>
                    </a:cubicBezTo>
                    <a:cubicBezTo>
                      <a:pt x="9861" y="23248"/>
                      <a:pt x="9990" y="23302"/>
                      <a:pt x="10205" y="23394"/>
                    </a:cubicBezTo>
                    <a:cubicBezTo>
                      <a:pt x="11538" y="23971"/>
                      <a:pt x="12871" y="24548"/>
                      <a:pt x="14224" y="25125"/>
                    </a:cubicBezTo>
                    <a:cubicBezTo>
                      <a:pt x="14462" y="24548"/>
                      <a:pt x="14741" y="23971"/>
                      <a:pt x="15059" y="23434"/>
                    </a:cubicBezTo>
                    <a:cubicBezTo>
                      <a:pt x="14383" y="23056"/>
                      <a:pt x="13726" y="22698"/>
                      <a:pt x="13070" y="22340"/>
                    </a:cubicBezTo>
                    <a:cubicBezTo>
                      <a:pt x="12354" y="21942"/>
                      <a:pt x="11657" y="21524"/>
                      <a:pt x="10941" y="21146"/>
                    </a:cubicBezTo>
                    <a:cubicBezTo>
                      <a:pt x="10742" y="21047"/>
                      <a:pt x="10742" y="20967"/>
                      <a:pt x="10842" y="20828"/>
                    </a:cubicBezTo>
                    <a:cubicBezTo>
                      <a:pt x="11160" y="20311"/>
                      <a:pt x="11478" y="19793"/>
                      <a:pt x="11797" y="19276"/>
                    </a:cubicBezTo>
                    <a:cubicBezTo>
                      <a:pt x="11916" y="19097"/>
                      <a:pt x="11916" y="18998"/>
                      <a:pt x="11737" y="18878"/>
                    </a:cubicBezTo>
                    <a:cubicBezTo>
                      <a:pt x="11319" y="18620"/>
                      <a:pt x="10941" y="18321"/>
                      <a:pt x="10524" y="18063"/>
                    </a:cubicBezTo>
                    <a:cubicBezTo>
                      <a:pt x="10384" y="17963"/>
                      <a:pt x="10384" y="17904"/>
                      <a:pt x="10484" y="17744"/>
                    </a:cubicBezTo>
                    <a:cubicBezTo>
                      <a:pt x="10902" y="17188"/>
                      <a:pt x="11319" y="16631"/>
                      <a:pt x="11757" y="16093"/>
                    </a:cubicBezTo>
                    <a:cubicBezTo>
                      <a:pt x="11802" y="16049"/>
                      <a:pt x="11840" y="16023"/>
                      <a:pt x="11879" y="16023"/>
                    </a:cubicBezTo>
                    <a:cubicBezTo>
                      <a:pt x="11910" y="16023"/>
                      <a:pt x="11941" y="16039"/>
                      <a:pt x="11976" y="16074"/>
                    </a:cubicBezTo>
                    <a:cubicBezTo>
                      <a:pt x="12394" y="16432"/>
                      <a:pt x="12791" y="16770"/>
                      <a:pt x="13209" y="17128"/>
                    </a:cubicBezTo>
                    <a:cubicBezTo>
                      <a:pt x="13289" y="17207"/>
                      <a:pt x="13289" y="17247"/>
                      <a:pt x="13209" y="17347"/>
                    </a:cubicBezTo>
                    <a:cubicBezTo>
                      <a:pt x="12831" y="17824"/>
                      <a:pt x="12453" y="18321"/>
                      <a:pt x="12055" y="18819"/>
                    </a:cubicBezTo>
                    <a:cubicBezTo>
                      <a:pt x="11896" y="18998"/>
                      <a:pt x="11936" y="19117"/>
                      <a:pt x="12135" y="19236"/>
                    </a:cubicBezTo>
                    <a:cubicBezTo>
                      <a:pt x="13428" y="20132"/>
                      <a:pt x="14701" y="21027"/>
                      <a:pt x="15994" y="21902"/>
                    </a:cubicBezTo>
                    <a:cubicBezTo>
                      <a:pt x="15994" y="21922"/>
                      <a:pt x="15994" y="21922"/>
                      <a:pt x="15994" y="21922"/>
                    </a:cubicBezTo>
                    <a:cubicBezTo>
                      <a:pt x="16352" y="21405"/>
                      <a:pt x="16730" y="20907"/>
                      <a:pt x="17128" y="20450"/>
                    </a:cubicBezTo>
                    <a:cubicBezTo>
                      <a:pt x="16750" y="20112"/>
                      <a:pt x="16372" y="19793"/>
                      <a:pt x="15994" y="19455"/>
                    </a:cubicBezTo>
                    <a:cubicBezTo>
                      <a:pt x="15318" y="18878"/>
                      <a:pt x="14622" y="18282"/>
                      <a:pt x="13925" y="17705"/>
                    </a:cubicBezTo>
                    <a:cubicBezTo>
                      <a:pt x="13786" y="17585"/>
                      <a:pt x="13667" y="17466"/>
                      <a:pt x="13527" y="17347"/>
                    </a:cubicBezTo>
                    <a:cubicBezTo>
                      <a:pt x="13328" y="17188"/>
                      <a:pt x="13508" y="17088"/>
                      <a:pt x="13587" y="16989"/>
                    </a:cubicBezTo>
                    <a:cubicBezTo>
                      <a:pt x="13866" y="16670"/>
                      <a:pt x="14164" y="16372"/>
                      <a:pt x="14462" y="16054"/>
                    </a:cubicBezTo>
                    <a:cubicBezTo>
                      <a:pt x="14582" y="15914"/>
                      <a:pt x="14721" y="15795"/>
                      <a:pt x="14840" y="15676"/>
                    </a:cubicBezTo>
                    <a:cubicBezTo>
                      <a:pt x="14880" y="15636"/>
                      <a:pt x="14920" y="15576"/>
                      <a:pt x="14940" y="15536"/>
                    </a:cubicBezTo>
                    <a:cubicBezTo>
                      <a:pt x="14940" y="15457"/>
                      <a:pt x="14880" y="15417"/>
                      <a:pt x="14840" y="15377"/>
                    </a:cubicBezTo>
                    <a:cubicBezTo>
                      <a:pt x="14502" y="15019"/>
                      <a:pt x="14164" y="14661"/>
                      <a:pt x="13826" y="14303"/>
                    </a:cubicBezTo>
                    <a:cubicBezTo>
                      <a:pt x="13706" y="14184"/>
                      <a:pt x="13667" y="14104"/>
                      <a:pt x="13806" y="13965"/>
                    </a:cubicBezTo>
                    <a:cubicBezTo>
                      <a:pt x="14303" y="13468"/>
                      <a:pt x="14860" y="13030"/>
                      <a:pt x="15417" y="12572"/>
                    </a:cubicBezTo>
                    <a:cubicBezTo>
                      <a:pt x="15452" y="12546"/>
                      <a:pt x="15479" y="12532"/>
                      <a:pt x="15504" y="12532"/>
                    </a:cubicBezTo>
                    <a:cubicBezTo>
                      <a:pt x="15535" y="12532"/>
                      <a:pt x="15563" y="12556"/>
                      <a:pt x="15596" y="12612"/>
                    </a:cubicBezTo>
                    <a:cubicBezTo>
                      <a:pt x="15934" y="13030"/>
                      <a:pt x="16273" y="13468"/>
                      <a:pt x="16611" y="13905"/>
                    </a:cubicBezTo>
                    <a:cubicBezTo>
                      <a:pt x="16710" y="14025"/>
                      <a:pt x="16651" y="14064"/>
                      <a:pt x="16551" y="14144"/>
                    </a:cubicBezTo>
                    <a:cubicBezTo>
                      <a:pt x="16054" y="14502"/>
                      <a:pt x="15596" y="14920"/>
                      <a:pt x="15139" y="15318"/>
                    </a:cubicBezTo>
                    <a:cubicBezTo>
                      <a:pt x="14940" y="15477"/>
                      <a:pt x="14980" y="15616"/>
                      <a:pt x="15139" y="15775"/>
                    </a:cubicBezTo>
                    <a:cubicBezTo>
                      <a:pt x="15616" y="16272"/>
                      <a:pt x="16094" y="16770"/>
                      <a:pt x="16571" y="17267"/>
                    </a:cubicBezTo>
                    <a:cubicBezTo>
                      <a:pt x="17168" y="17884"/>
                      <a:pt x="17765" y="18520"/>
                      <a:pt x="18361" y="19157"/>
                    </a:cubicBezTo>
                    <a:cubicBezTo>
                      <a:pt x="18819" y="18719"/>
                      <a:pt x="19296" y="18321"/>
                      <a:pt x="19794" y="17924"/>
                    </a:cubicBezTo>
                    <a:cubicBezTo>
                      <a:pt x="19575" y="17665"/>
                      <a:pt x="19376" y="17386"/>
                      <a:pt x="19157" y="17108"/>
                    </a:cubicBezTo>
                    <a:cubicBezTo>
                      <a:pt x="18401" y="16133"/>
                      <a:pt x="17645" y="15158"/>
                      <a:pt x="16889" y="14184"/>
                    </a:cubicBezTo>
                    <a:cubicBezTo>
                      <a:pt x="16770" y="14044"/>
                      <a:pt x="16790" y="13985"/>
                      <a:pt x="16909" y="13905"/>
                    </a:cubicBezTo>
                    <a:cubicBezTo>
                      <a:pt x="17426" y="13507"/>
                      <a:pt x="17963" y="13149"/>
                      <a:pt x="18481" y="12791"/>
                    </a:cubicBezTo>
                    <a:cubicBezTo>
                      <a:pt x="18524" y="12767"/>
                      <a:pt x="18559" y="12757"/>
                      <a:pt x="18589" y="12757"/>
                    </a:cubicBezTo>
                    <a:cubicBezTo>
                      <a:pt x="18680" y="12757"/>
                      <a:pt x="18714" y="12855"/>
                      <a:pt x="18759" y="12930"/>
                    </a:cubicBezTo>
                    <a:cubicBezTo>
                      <a:pt x="19077" y="13428"/>
                      <a:pt x="19396" y="13925"/>
                      <a:pt x="19694" y="14422"/>
                    </a:cubicBezTo>
                    <a:cubicBezTo>
                      <a:pt x="20211" y="15258"/>
                      <a:pt x="20729" y="16074"/>
                      <a:pt x="21246" y="16909"/>
                    </a:cubicBezTo>
                    <a:cubicBezTo>
                      <a:pt x="21763" y="16591"/>
                      <a:pt x="22320" y="16272"/>
                      <a:pt x="22877" y="15994"/>
                    </a:cubicBezTo>
                    <a:cubicBezTo>
                      <a:pt x="22380" y="14979"/>
                      <a:pt x="21882" y="13965"/>
                      <a:pt x="21385" y="12930"/>
                    </a:cubicBezTo>
                    <a:cubicBezTo>
                      <a:pt x="21186" y="12552"/>
                      <a:pt x="21007" y="12155"/>
                      <a:pt x="20808" y="11757"/>
                    </a:cubicBezTo>
                    <a:cubicBezTo>
                      <a:pt x="20729" y="11598"/>
                      <a:pt x="20748" y="11538"/>
                      <a:pt x="20927" y="11458"/>
                    </a:cubicBezTo>
                    <a:cubicBezTo>
                      <a:pt x="21484" y="11200"/>
                      <a:pt x="22061" y="10941"/>
                      <a:pt x="22638" y="10722"/>
                    </a:cubicBezTo>
                    <a:cubicBezTo>
                      <a:pt x="22698" y="10702"/>
                      <a:pt x="22778" y="10683"/>
                      <a:pt x="22817" y="10623"/>
                    </a:cubicBezTo>
                    <a:cubicBezTo>
                      <a:pt x="22698" y="10145"/>
                      <a:pt x="22479" y="9708"/>
                      <a:pt x="22320" y="9250"/>
                    </a:cubicBezTo>
                    <a:cubicBezTo>
                      <a:pt x="22161" y="8793"/>
                      <a:pt x="22141" y="8793"/>
                      <a:pt x="22598" y="8654"/>
                    </a:cubicBezTo>
                    <a:cubicBezTo>
                      <a:pt x="23175" y="8455"/>
                      <a:pt x="23752" y="8276"/>
                      <a:pt x="24349" y="8116"/>
                    </a:cubicBezTo>
                    <a:cubicBezTo>
                      <a:pt x="24388" y="8107"/>
                      <a:pt x="24420" y="8102"/>
                      <a:pt x="24448" y="8102"/>
                    </a:cubicBezTo>
                    <a:cubicBezTo>
                      <a:pt x="24535" y="8102"/>
                      <a:pt x="24573" y="8150"/>
                      <a:pt x="24588" y="8256"/>
                    </a:cubicBezTo>
                    <a:cubicBezTo>
                      <a:pt x="24707" y="8733"/>
                      <a:pt x="24826" y="9211"/>
                      <a:pt x="24966" y="9688"/>
                    </a:cubicBezTo>
                    <a:cubicBezTo>
                      <a:pt x="25025" y="9887"/>
                      <a:pt x="24966" y="9947"/>
                      <a:pt x="24787" y="9986"/>
                    </a:cubicBezTo>
                    <a:cubicBezTo>
                      <a:pt x="24150" y="10126"/>
                      <a:pt x="23553" y="10364"/>
                      <a:pt x="22957" y="10543"/>
                    </a:cubicBezTo>
                    <a:cubicBezTo>
                      <a:pt x="22917" y="10563"/>
                      <a:pt x="22857" y="10603"/>
                      <a:pt x="22817" y="10623"/>
                    </a:cubicBezTo>
                    <a:cubicBezTo>
                      <a:pt x="22897" y="11001"/>
                      <a:pt x="23076" y="11359"/>
                      <a:pt x="23195" y="11717"/>
                    </a:cubicBezTo>
                    <a:cubicBezTo>
                      <a:pt x="23633" y="12911"/>
                      <a:pt x="24071" y="14104"/>
                      <a:pt x="24528" y="15278"/>
                    </a:cubicBezTo>
                    <a:cubicBezTo>
                      <a:pt x="25105" y="15079"/>
                      <a:pt x="25702" y="14880"/>
                      <a:pt x="26299" y="14721"/>
                    </a:cubicBezTo>
                    <a:cubicBezTo>
                      <a:pt x="26299" y="14701"/>
                      <a:pt x="26299" y="14681"/>
                      <a:pt x="26279" y="14661"/>
                    </a:cubicBezTo>
                    <a:cubicBezTo>
                      <a:pt x="25901" y="13189"/>
                      <a:pt x="25523" y="11697"/>
                      <a:pt x="25145" y="10205"/>
                    </a:cubicBezTo>
                    <a:cubicBezTo>
                      <a:pt x="25085" y="10006"/>
                      <a:pt x="25125" y="9927"/>
                      <a:pt x="25324" y="9887"/>
                    </a:cubicBezTo>
                    <a:cubicBezTo>
                      <a:pt x="25921" y="9768"/>
                      <a:pt x="26517" y="9628"/>
                      <a:pt x="27114" y="9509"/>
                    </a:cubicBezTo>
                    <a:cubicBezTo>
                      <a:pt x="27136" y="9506"/>
                      <a:pt x="27155" y="9504"/>
                      <a:pt x="27173" y="9504"/>
                    </a:cubicBezTo>
                    <a:cubicBezTo>
                      <a:pt x="27271" y="9504"/>
                      <a:pt x="27316" y="9553"/>
                      <a:pt x="27333" y="9688"/>
                    </a:cubicBezTo>
                    <a:cubicBezTo>
                      <a:pt x="27492" y="10842"/>
                      <a:pt x="27671" y="11995"/>
                      <a:pt x="27850" y="13149"/>
                    </a:cubicBezTo>
                    <a:cubicBezTo>
                      <a:pt x="27930" y="13547"/>
                      <a:pt x="27950" y="13965"/>
                      <a:pt x="28049" y="14363"/>
                    </a:cubicBezTo>
                    <a:cubicBezTo>
                      <a:pt x="28646" y="14283"/>
                      <a:pt x="29263" y="14223"/>
                      <a:pt x="29899" y="14184"/>
                    </a:cubicBezTo>
                    <a:cubicBezTo>
                      <a:pt x="29919" y="13666"/>
                      <a:pt x="29839" y="13149"/>
                      <a:pt x="29839" y="12612"/>
                    </a:cubicBezTo>
                    <a:cubicBezTo>
                      <a:pt x="29839" y="12155"/>
                      <a:pt x="29800" y="11697"/>
                      <a:pt x="29780" y="11240"/>
                    </a:cubicBezTo>
                    <a:cubicBezTo>
                      <a:pt x="29740" y="10663"/>
                      <a:pt x="29740" y="10086"/>
                      <a:pt x="29680" y="9529"/>
                    </a:cubicBezTo>
                    <a:cubicBezTo>
                      <a:pt x="29660" y="9310"/>
                      <a:pt x="29760" y="9250"/>
                      <a:pt x="29959" y="9250"/>
                    </a:cubicBezTo>
                    <a:cubicBezTo>
                      <a:pt x="30128" y="9235"/>
                      <a:pt x="30297" y="9230"/>
                      <a:pt x="30466" y="9230"/>
                    </a:cubicBezTo>
                    <a:cubicBezTo>
                      <a:pt x="30803" y="9230"/>
                      <a:pt x="31140" y="9250"/>
                      <a:pt x="31472" y="9250"/>
                    </a:cubicBezTo>
                    <a:cubicBezTo>
                      <a:pt x="31638" y="9250"/>
                      <a:pt x="31804" y="9245"/>
                      <a:pt x="31968" y="9230"/>
                    </a:cubicBezTo>
                    <a:cubicBezTo>
                      <a:pt x="31988" y="8733"/>
                      <a:pt x="32067" y="8256"/>
                      <a:pt x="32047" y="7778"/>
                    </a:cubicBezTo>
                    <a:cubicBezTo>
                      <a:pt x="32047" y="7659"/>
                      <a:pt x="32067" y="7559"/>
                      <a:pt x="32087" y="7460"/>
                    </a:cubicBezTo>
                    <a:cubicBezTo>
                      <a:pt x="32103" y="7333"/>
                      <a:pt x="32170" y="7294"/>
                      <a:pt x="32267" y="7294"/>
                    </a:cubicBezTo>
                    <a:cubicBezTo>
                      <a:pt x="32292" y="7294"/>
                      <a:pt x="32318" y="7297"/>
                      <a:pt x="32346" y="7301"/>
                    </a:cubicBezTo>
                    <a:cubicBezTo>
                      <a:pt x="32982" y="7380"/>
                      <a:pt x="33619" y="7440"/>
                      <a:pt x="34256" y="7500"/>
                    </a:cubicBezTo>
                    <a:cubicBezTo>
                      <a:pt x="34455" y="7520"/>
                      <a:pt x="34554" y="7540"/>
                      <a:pt x="34494" y="7798"/>
                    </a:cubicBezTo>
                    <a:cubicBezTo>
                      <a:pt x="34415" y="8256"/>
                      <a:pt x="34355" y="8733"/>
                      <a:pt x="34295" y="9191"/>
                    </a:cubicBezTo>
                    <a:cubicBezTo>
                      <a:pt x="34264" y="9376"/>
                      <a:pt x="34198" y="9417"/>
                      <a:pt x="34086" y="9417"/>
                    </a:cubicBezTo>
                    <a:cubicBezTo>
                      <a:pt x="34053" y="9417"/>
                      <a:pt x="34017" y="9414"/>
                      <a:pt x="33977" y="9409"/>
                    </a:cubicBezTo>
                    <a:cubicBezTo>
                      <a:pt x="33400" y="9330"/>
                      <a:pt x="32823" y="9270"/>
                      <a:pt x="32246" y="9211"/>
                    </a:cubicBezTo>
                    <a:cubicBezTo>
                      <a:pt x="32167" y="9211"/>
                      <a:pt x="32067" y="9230"/>
                      <a:pt x="31988" y="9230"/>
                    </a:cubicBezTo>
                    <a:cubicBezTo>
                      <a:pt x="31948" y="9310"/>
                      <a:pt x="31908" y="9390"/>
                      <a:pt x="31908" y="9489"/>
                    </a:cubicBezTo>
                    <a:cubicBezTo>
                      <a:pt x="31948" y="9986"/>
                      <a:pt x="31868" y="10464"/>
                      <a:pt x="31849" y="10961"/>
                    </a:cubicBezTo>
                    <a:cubicBezTo>
                      <a:pt x="31829" y="12035"/>
                      <a:pt x="31729" y="13109"/>
                      <a:pt x="31709" y="14184"/>
                    </a:cubicBezTo>
                    <a:cubicBezTo>
                      <a:pt x="32346" y="14223"/>
                      <a:pt x="32963" y="14283"/>
                      <a:pt x="33559" y="14383"/>
                    </a:cubicBezTo>
                    <a:cubicBezTo>
                      <a:pt x="33599" y="14064"/>
                      <a:pt x="33659" y="13746"/>
                      <a:pt x="33699" y="13448"/>
                    </a:cubicBezTo>
                    <a:cubicBezTo>
                      <a:pt x="33858" y="12433"/>
                      <a:pt x="33997" y="11419"/>
                      <a:pt x="34156" y="10404"/>
                    </a:cubicBezTo>
                    <a:cubicBezTo>
                      <a:pt x="34196" y="10185"/>
                      <a:pt x="34256" y="9947"/>
                      <a:pt x="34256" y="9728"/>
                    </a:cubicBezTo>
                    <a:cubicBezTo>
                      <a:pt x="34271" y="9560"/>
                      <a:pt x="34321" y="9521"/>
                      <a:pt x="34425" y="9521"/>
                    </a:cubicBezTo>
                    <a:cubicBezTo>
                      <a:pt x="34456" y="9521"/>
                      <a:pt x="34493" y="9524"/>
                      <a:pt x="34534" y="9529"/>
                    </a:cubicBezTo>
                    <a:cubicBezTo>
                      <a:pt x="35230" y="9648"/>
                      <a:pt x="35887" y="9807"/>
                      <a:pt x="36563" y="9947"/>
                    </a:cubicBezTo>
                    <a:cubicBezTo>
                      <a:pt x="36742" y="9489"/>
                      <a:pt x="36842" y="9012"/>
                      <a:pt x="36941" y="8514"/>
                    </a:cubicBezTo>
                    <a:cubicBezTo>
                      <a:pt x="37007" y="8211"/>
                      <a:pt x="37029" y="8100"/>
                      <a:pt x="37170" y="8100"/>
                    </a:cubicBezTo>
                    <a:cubicBezTo>
                      <a:pt x="37241" y="8100"/>
                      <a:pt x="37344" y="8129"/>
                      <a:pt x="37498" y="8176"/>
                    </a:cubicBezTo>
                    <a:cubicBezTo>
                      <a:pt x="38055" y="8335"/>
                      <a:pt x="38612" y="8534"/>
                      <a:pt x="39169" y="8693"/>
                    </a:cubicBezTo>
                    <a:cubicBezTo>
                      <a:pt x="39428" y="8773"/>
                      <a:pt x="39428" y="8892"/>
                      <a:pt x="39348" y="9111"/>
                    </a:cubicBezTo>
                    <a:cubicBezTo>
                      <a:pt x="39149" y="9549"/>
                      <a:pt x="38990" y="9986"/>
                      <a:pt x="38831" y="10444"/>
                    </a:cubicBezTo>
                    <a:cubicBezTo>
                      <a:pt x="38811" y="10504"/>
                      <a:pt x="38811" y="10563"/>
                      <a:pt x="38791" y="10623"/>
                    </a:cubicBezTo>
                    <a:cubicBezTo>
                      <a:pt x="39090" y="10822"/>
                      <a:pt x="39448" y="10882"/>
                      <a:pt x="39766" y="11041"/>
                    </a:cubicBezTo>
                    <a:cubicBezTo>
                      <a:pt x="40084" y="11200"/>
                      <a:pt x="40422" y="11339"/>
                      <a:pt x="40760" y="11478"/>
                    </a:cubicBezTo>
                    <a:cubicBezTo>
                      <a:pt x="40880" y="11538"/>
                      <a:pt x="40860" y="11618"/>
                      <a:pt x="40820" y="11717"/>
                    </a:cubicBezTo>
                    <a:cubicBezTo>
                      <a:pt x="40661" y="12055"/>
                      <a:pt x="40482" y="12393"/>
                      <a:pt x="40323" y="12751"/>
                    </a:cubicBezTo>
                    <a:cubicBezTo>
                      <a:pt x="39786" y="13826"/>
                      <a:pt x="39249" y="14920"/>
                      <a:pt x="38731" y="15994"/>
                    </a:cubicBezTo>
                    <a:cubicBezTo>
                      <a:pt x="39288" y="16272"/>
                      <a:pt x="39826" y="16591"/>
                      <a:pt x="40363" y="16909"/>
                    </a:cubicBezTo>
                    <a:cubicBezTo>
                      <a:pt x="41079" y="15755"/>
                      <a:pt x="41815" y="14601"/>
                      <a:pt x="42531" y="13448"/>
                    </a:cubicBezTo>
                    <a:cubicBezTo>
                      <a:pt x="42650" y="13289"/>
                      <a:pt x="42750" y="13109"/>
                      <a:pt x="42849" y="12930"/>
                    </a:cubicBezTo>
                    <a:cubicBezTo>
                      <a:pt x="42897" y="12835"/>
                      <a:pt x="42951" y="12790"/>
                      <a:pt x="43017" y="12790"/>
                    </a:cubicBezTo>
                    <a:cubicBezTo>
                      <a:pt x="43062" y="12790"/>
                      <a:pt x="43111" y="12811"/>
                      <a:pt x="43168" y="12851"/>
                    </a:cubicBezTo>
                    <a:cubicBezTo>
                      <a:pt x="43685" y="13169"/>
                      <a:pt x="44182" y="13547"/>
                      <a:pt x="44679" y="13885"/>
                    </a:cubicBezTo>
                    <a:cubicBezTo>
                      <a:pt x="44838" y="14005"/>
                      <a:pt x="44819" y="14084"/>
                      <a:pt x="44719" y="14204"/>
                    </a:cubicBezTo>
                    <a:cubicBezTo>
                      <a:pt x="44401" y="14601"/>
                      <a:pt x="44102" y="14979"/>
                      <a:pt x="43804" y="15377"/>
                    </a:cubicBezTo>
                    <a:cubicBezTo>
                      <a:pt x="43247" y="16113"/>
                      <a:pt x="42670" y="16829"/>
                      <a:pt x="42113" y="17565"/>
                    </a:cubicBezTo>
                    <a:cubicBezTo>
                      <a:pt x="42014" y="17685"/>
                      <a:pt x="41914" y="17804"/>
                      <a:pt x="41815" y="17943"/>
                    </a:cubicBezTo>
                    <a:cubicBezTo>
                      <a:pt x="42312" y="18321"/>
                      <a:pt x="42770" y="18719"/>
                      <a:pt x="43227" y="19157"/>
                    </a:cubicBezTo>
                    <a:cubicBezTo>
                      <a:pt x="43526" y="18858"/>
                      <a:pt x="43824" y="18540"/>
                      <a:pt x="44102" y="18242"/>
                    </a:cubicBezTo>
                    <a:cubicBezTo>
                      <a:pt x="44640" y="17645"/>
                      <a:pt x="45236" y="17088"/>
                      <a:pt x="45773" y="16491"/>
                    </a:cubicBezTo>
                    <a:cubicBezTo>
                      <a:pt x="46012" y="16233"/>
                      <a:pt x="46251" y="15974"/>
                      <a:pt x="46490" y="15735"/>
                    </a:cubicBezTo>
                    <a:cubicBezTo>
                      <a:pt x="46556" y="15669"/>
                      <a:pt x="46610" y="15627"/>
                      <a:pt x="46666" y="15627"/>
                    </a:cubicBezTo>
                    <a:cubicBezTo>
                      <a:pt x="46710" y="15627"/>
                      <a:pt x="46755" y="15654"/>
                      <a:pt x="46808" y="15715"/>
                    </a:cubicBezTo>
                    <a:cubicBezTo>
                      <a:pt x="47206" y="16153"/>
                      <a:pt x="47604" y="16571"/>
                      <a:pt x="48021" y="16989"/>
                    </a:cubicBezTo>
                    <a:cubicBezTo>
                      <a:pt x="48180" y="17148"/>
                      <a:pt x="48180" y="17287"/>
                      <a:pt x="47982" y="17446"/>
                    </a:cubicBezTo>
                    <a:cubicBezTo>
                      <a:pt x="46967" y="18301"/>
                      <a:pt x="45933" y="19177"/>
                      <a:pt x="44918" y="20032"/>
                    </a:cubicBezTo>
                    <a:cubicBezTo>
                      <a:pt x="44759" y="20171"/>
                      <a:pt x="44620" y="20311"/>
                      <a:pt x="44461" y="20450"/>
                    </a:cubicBezTo>
                    <a:cubicBezTo>
                      <a:pt x="44858" y="20927"/>
                      <a:pt x="45256" y="21425"/>
                      <a:pt x="45614" y="21942"/>
                    </a:cubicBezTo>
                    <a:cubicBezTo>
                      <a:pt x="46430" y="21365"/>
                      <a:pt x="47265" y="20788"/>
                      <a:pt x="48081" y="20211"/>
                    </a:cubicBezTo>
                    <a:cubicBezTo>
                      <a:pt x="48558" y="19873"/>
                      <a:pt x="49016" y="19555"/>
                      <a:pt x="49493" y="19236"/>
                    </a:cubicBezTo>
                    <a:cubicBezTo>
                      <a:pt x="49653" y="19117"/>
                      <a:pt x="49692" y="19018"/>
                      <a:pt x="49553" y="18858"/>
                    </a:cubicBezTo>
                    <a:cubicBezTo>
                      <a:pt x="49175" y="18381"/>
                      <a:pt x="48817" y="17884"/>
                      <a:pt x="48419" y="17406"/>
                    </a:cubicBezTo>
                    <a:cubicBezTo>
                      <a:pt x="48280" y="17247"/>
                      <a:pt x="48340" y="17168"/>
                      <a:pt x="48459" y="17068"/>
                    </a:cubicBezTo>
                    <a:cubicBezTo>
                      <a:pt x="48817" y="16750"/>
                      <a:pt x="49195" y="16451"/>
                      <a:pt x="49553" y="16133"/>
                    </a:cubicBezTo>
                    <a:cubicBezTo>
                      <a:pt x="49607" y="16079"/>
                      <a:pt x="49655" y="16043"/>
                      <a:pt x="49706" y="16043"/>
                    </a:cubicBezTo>
                    <a:cubicBezTo>
                      <a:pt x="49750" y="16043"/>
                      <a:pt x="49797" y="16069"/>
                      <a:pt x="49851" y="16133"/>
                    </a:cubicBezTo>
                    <a:cubicBezTo>
                      <a:pt x="50329" y="16670"/>
                      <a:pt x="50747" y="17247"/>
                      <a:pt x="51164" y="17804"/>
                    </a:cubicBezTo>
                    <a:cubicBezTo>
                      <a:pt x="51244" y="17943"/>
                      <a:pt x="51164" y="17983"/>
                      <a:pt x="51085" y="18043"/>
                    </a:cubicBezTo>
                    <a:cubicBezTo>
                      <a:pt x="50667" y="18341"/>
                      <a:pt x="50249" y="18640"/>
                      <a:pt x="49832" y="18918"/>
                    </a:cubicBezTo>
                    <a:cubicBezTo>
                      <a:pt x="49672" y="19018"/>
                      <a:pt x="49672" y="19117"/>
                      <a:pt x="49772" y="19256"/>
                    </a:cubicBezTo>
                    <a:cubicBezTo>
                      <a:pt x="50110" y="19774"/>
                      <a:pt x="50408" y="20291"/>
                      <a:pt x="50747" y="20808"/>
                    </a:cubicBezTo>
                    <a:cubicBezTo>
                      <a:pt x="50846" y="20967"/>
                      <a:pt x="50846" y="21047"/>
                      <a:pt x="50647" y="21146"/>
                    </a:cubicBezTo>
                    <a:cubicBezTo>
                      <a:pt x="49275" y="21902"/>
                      <a:pt x="47922" y="22678"/>
                      <a:pt x="46549" y="23434"/>
                    </a:cubicBezTo>
                    <a:cubicBezTo>
                      <a:pt x="46848" y="23991"/>
                      <a:pt x="47126" y="24548"/>
                      <a:pt x="47365" y="25125"/>
                    </a:cubicBezTo>
                    <a:lnTo>
                      <a:pt x="47385" y="25105"/>
                    </a:lnTo>
                    <a:cubicBezTo>
                      <a:pt x="48817" y="24508"/>
                      <a:pt x="50249" y="23871"/>
                      <a:pt x="51701" y="23275"/>
                    </a:cubicBezTo>
                    <a:cubicBezTo>
                      <a:pt x="51940" y="23175"/>
                      <a:pt x="51940" y="23076"/>
                      <a:pt x="51841" y="22877"/>
                    </a:cubicBezTo>
                    <a:cubicBezTo>
                      <a:pt x="51582" y="22340"/>
                      <a:pt x="51363" y="21783"/>
                      <a:pt x="51045" y="21266"/>
                    </a:cubicBezTo>
                    <a:cubicBezTo>
                      <a:pt x="50965" y="21126"/>
                      <a:pt x="50946" y="21027"/>
                      <a:pt x="51125" y="20947"/>
                    </a:cubicBezTo>
                    <a:cubicBezTo>
                      <a:pt x="51562" y="20709"/>
                      <a:pt x="52000" y="20470"/>
                      <a:pt x="52437" y="20211"/>
                    </a:cubicBezTo>
                    <a:cubicBezTo>
                      <a:pt x="52484" y="20192"/>
                      <a:pt x="52527" y="20174"/>
                      <a:pt x="52567" y="20174"/>
                    </a:cubicBezTo>
                    <a:cubicBezTo>
                      <a:pt x="52612" y="20174"/>
                      <a:pt x="52654" y="20197"/>
                      <a:pt x="52696" y="20271"/>
                    </a:cubicBezTo>
                    <a:cubicBezTo>
                      <a:pt x="53014" y="20888"/>
                      <a:pt x="53353" y="21504"/>
                      <a:pt x="53611" y="22161"/>
                    </a:cubicBezTo>
                    <a:cubicBezTo>
                      <a:pt x="53691" y="22340"/>
                      <a:pt x="53651" y="22399"/>
                      <a:pt x="53492" y="22459"/>
                    </a:cubicBezTo>
                    <a:cubicBezTo>
                      <a:pt x="53014" y="22638"/>
                      <a:pt x="52557" y="22857"/>
                      <a:pt x="52099" y="23056"/>
                    </a:cubicBezTo>
                    <a:cubicBezTo>
                      <a:pt x="51940" y="23116"/>
                      <a:pt x="51920" y="23195"/>
                      <a:pt x="51980" y="23354"/>
                    </a:cubicBezTo>
                    <a:cubicBezTo>
                      <a:pt x="52258" y="23931"/>
                      <a:pt x="52457" y="24548"/>
                      <a:pt x="52676" y="25164"/>
                    </a:cubicBezTo>
                    <a:cubicBezTo>
                      <a:pt x="52716" y="25304"/>
                      <a:pt x="52656" y="25344"/>
                      <a:pt x="52557" y="25363"/>
                    </a:cubicBezTo>
                    <a:cubicBezTo>
                      <a:pt x="51602" y="25662"/>
                      <a:pt x="50627" y="25960"/>
                      <a:pt x="49653" y="26278"/>
                    </a:cubicBezTo>
                    <a:cubicBezTo>
                      <a:pt x="49096" y="26438"/>
                      <a:pt x="48539" y="26617"/>
                      <a:pt x="47982" y="26796"/>
                    </a:cubicBezTo>
                    <a:cubicBezTo>
                      <a:pt x="48180" y="27392"/>
                      <a:pt x="48340" y="27989"/>
                      <a:pt x="48459" y="28606"/>
                    </a:cubicBezTo>
                    <a:cubicBezTo>
                      <a:pt x="49991" y="28308"/>
                      <a:pt x="51503" y="27969"/>
                      <a:pt x="53034" y="27651"/>
                    </a:cubicBezTo>
                    <a:cubicBezTo>
                      <a:pt x="53071" y="27646"/>
                      <a:pt x="53106" y="27643"/>
                      <a:pt x="53138" y="27643"/>
                    </a:cubicBezTo>
                    <a:cubicBezTo>
                      <a:pt x="53244" y="27643"/>
                      <a:pt x="53322" y="27682"/>
                      <a:pt x="53353" y="27850"/>
                    </a:cubicBezTo>
                    <a:cubicBezTo>
                      <a:pt x="53492" y="28467"/>
                      <a:pt x="53532" y="29063"/>
                      <a:pt x="53631" y="29680"/>
                    </a:cubicBezTo>
                    <a:cubicBezTo>
                      <a:pt x="53651" y="29799"/>
                      <a:pt x="53611" y="29859"/>
                      <a:pt x="53472" y="29879"/>
                    </a:cubicBezTo>
                    <a:cubicBezTo>
                      <a:pt x="52835" y="29939"/>
                      <a:pt x="52199" y="30018"/>
                      <a:pt x="51562" y="30078"/>
                    </a:cubicBezTo>
                    <a:cubicBezTo>
                      <a:pt x="50946" y="30138"/>
                      <a:pt x="50309" y="30217"/>
                      <a:pt x="49692" y="30277"/>
                    </a:cubicBezTo>
                    <a:cubicBezTo>
                      <a:pt x="49374" y="30297"/>
                      <a:pt x="49036" y="30317"/>
                      <a:pt x="48718" y="30376"/>
                    </a:cubicBezTo>
                    <a:cubicBezTo>
                      <a:pt x="48777" y="30973"/>
                      <a:pt x="48817" y="31570"/>
                      <a:pt x="48817" y="32187"/>
                    </a:cubicBezTo>
                    <a:lnTo>
                      <a:pt x="48817" y="32226"/>
                    </a:lnTo>
                    <a:lnTo>
                      <a:pt x="48837" y="32226"/>
                    </a:lnTo>
                    <a:cubicBezTo>
                      <a:pt x="49387" y="32233"/>
                      <a:pt x="49938" y="32235"/>
                      <a:pt x="50488" y="32235"/>
                    </a:cubicBezTo>
                    <a:cubicBezTo>
                      <a:pt x="51589" y="32235"/>
                      <a:pt x="52689" y="32226"/>
                      <a:pt x="53790" y="32226"/>
                    </a:cubicBezTo>
                    <a:cubicBezTo>
                      <a:pt x="53810" y="32226"/>
                      <a:pt x="53830" y="32207"/>
                      <a:pt x="53850" y="32187"/>
                    </a:cubicBezTo>
                    <a:cubicBezTo>
                      <a:pt x="53810" y="31510"/>
                      <a:pt x="53770" y="30814"/>
                      <a:pt x="53731" y="30138"/>
                    </a:cubicBezTo>
                    <a:cubicBezTo>
                      <a:pt x="53731" y="29979"/>
                      <a:pt x="53731" y="29919"/>
                      <a:pt x="53910" y="29899"/>
                    </a:cubicBezTo>
                    <a:cubicBezTo>
                      <a:pt x="54367" y="29859"/>
                      <a:pt x="54845" y="29799"/>
                      <a:pt x="55302" y="29760"/>
                    </a:cubicBezTo>
                    <a:cubicBezTo>
                      <a:pt x="55402" y="29760"/>
                      <a:pt x="55501" y="29740"/>
                      <a:pt x="55600" y="29720"/>
                    </a:cubicBezTo>
                    <a:lnTo>
                      <a:pt x="55640" y="29660"/>
                    </a:lnTo>
                    <a:cubicBezTo>
                      <a:pt x="55581" y="28984"/>
                      <a:pt x="55501" y="28308"/>
                      <a:pt x="55362" y="27631"/>
                    </a:cubicBezTo>
                    <a:cubicBezTo>
                      <a:pt x="55362" y="27611"/>
                      <a:pt x="55342" y="27591"/>
                      <a:pt x="55342" y="27572"/>
                    </a:cubicBezTo>
                    <a:cubicBezTo>
                      <a:pt x="55282" y="27213"/>
                      <a:pt x="55282" y="27213"/>
                      <a:pt x="55620" y="27154"/>
                    </a:cubicBezTo>
                    <a:cubicBezTo>
                      <a:pt x="57192" y="26835"/>
                      <a:pt x="58763" y="26517"/>
                      <a:pt x="60335" y="26199"/>
                    </a:cubicBezTo>
                    <a:cubicBezTo>
                      <a:pt x="60355" y="26199"/>
                      <a:pt x="60375" y="26179"/>
                      <a:pt x="60395" y="26159"/>
                    </a:cubicBezTo>
                    <a:cubicBezTo>
                      <a:pt x="60414" y="26139"/>
                      <a:pt x="60414" y="26119"/>
                      <a:pt x="60434" y="26119"/>
                    </a:cubicBezTo>
                    <a:cubicBezTo>
                      <a:pt x="60235" y="25184"/>
                      <a:pt x="60017" y="24289"/>
                      <a:pt x="59738" y="23394"/>
                    </a:cubicBezTo>
                    <a:cubicBezTo>
                      <a:pt x="59678" y="23215"/>
                      <a:pt x="59758" y="23155"/>
                      <a:pt x="59897" y="23116"/>
                    </a:cubicBezTo>
                    <a:cubicBezTo>
                      <a:pt x="60395" y="22976"/>
                      <a:pt x="60872" y="22817"/>
                      <a:pt x="61349" y="22658"/>
                    </a:cubicBezTo>
                    <a:cubicBezTo>
                      <a:pt x="61489" y="22618"/>
                      <a:pt x="61568" y="22559"/>
                      <a:pt x="61509" y="22399"/>
                    </a:cubicBezTo>
                    <a:cubicBezTo>
                      <a:pt x="61190" y="21464"/>
                      <a:pt x="60852" y="20549"/>
                      <a:pt x="60494" y="19654"/>
                    </a:cubicBezTo>
                    <a:cubicBezTo>
                      <a:pt x="60453" y="19572"/>
                      <a:pt x="60412" y="19527"/>
                      <a:pt x="60344" y="19527"/>
                    </a:cubicBezTo>
                    <a:cubicBezTo>
                      <a:pt x="60314" y="19527"/>
                      <a:pt x="60279" y="19536"/>
                      <a:pt x="60235" y="19555"/>
                    </a:cubicBezTo>
                    <a:cubicBezTo>
                      <a:pt x="59778" y="19754"/>
                      <a:pt x="59320" y="19953"/>
                      <a:pt x="58863" y="20152"/>
                    </a:cubicBezTo>
                    <a:cubicBezTo>
                      <a:pt x="58795" y="20181"/>
                      <a:pt x="58737" y="20200"/>
                      <a:pt x="58685" y="20200"/>
                    </a:cubicBezTo>
                    <a:cubicBezTo>
                      <a:pt x="58600" y="20200"/>
                      <a:pt x="58535" y="20149"/>
                      <a:pt x="58485" y="20012"/>
                    </a:cubicBezTo>
                    <a:cubicBezTo>
                      <a:pt x="58167" y="19256"/>
                      <a:pt x="57789" y="18540"/>
                      <a:pt x="57411" y="17804"/>
                    </a:cubicBezTo>
                    <a:cubicBezTo>
                      <a:pt x="57351" y="17725"/>
                      <a:pt x="57311" y="17605"/>
                      <a:pt x="57212" y="17546"/>
                    </a:cubicBezTo>
                    <a:cubicBezTo>
                      <a:pt x="56814" y="17685"/>
                      <a:pt x="56496" y="17924"/>
                      <a:pt x="56138" y="18122"/>
                    </a:cubicBezTo>
                    <a:cubicBezTo>
                      <a:pt x="55302" y="18560"/>
                      <a:pt x="54506" y="19038"/>
                      <a:pt x="53691" y="19475"/>
                    </a:cubicBezTo>
                    <a:cubicBezTo>
                      <a:pt x="53392" y="19654"/>
                      <a:pt x="53114" y="19813"/>
                      <a:pt x="52815" y="19972"/>
                    </a:cubicBezTo>
                    <a:cubicBezTo>
                      <a:pt x="52762" y="19999"/>
                      <a:pt x="52720" y="20018"/>
                      <a:pt x="52684" y="20018"/>
                    </a:cubicBezTo>
                    <a:cubicBezTo>
                      <a:pt x="52639" y="20018"/>
                      <a:pt x="52601" y="19990"/>
                      <a:pt x="52557" y="19913"/>
                    </a:cubicBezTo>
                    <a:cubicBezTo>
                      <a:pt x="52179" y="19296"/>
                      <a:pt x="51841" y="18679"/>
                      <a:pt x="51403" y="18103"/>
                    </a:cubicBezTo>
                    <a:cubicBezTo>
                      <a:pt x="51304" y="17983"/>
                      <a:pt x="51363" y="17924"/>
                      <a:pt x="51463" y="17864"/>
                    </a:cubicBezTo>
                    <a:cubicBezTo>
                      <a:pt x="52278" y="17287"/>
                      <a:pt x="53094" y="16730"/>
                      <a:pt x="53910" y="16173"/>
                    </a:cubicBezTo>
                    <a:cubicBezTo>
                      <a:pt x="54407" y="15815"/>
                      <a:pt x="54924" y="15477"/>
                      <a:pt x="55421" y="15099"/>
                    </a:cubicBezTo>
                    <a:cubicBezTo>
                      <a:pt x="55479" y="15057"/>
                      <a:pt x="55524" y="15037"/>
                      <a:pt x="55563" y="15037"/>
                    </a:cubicBezTo>
                    <a:cubicBezTo>
                      <a:pt x="55617" y="15037"/>
                      <a:pt x="55662" y="15077"/>
                      <a:pt x="55720" y="15158"/>
                    </a:cubicBezTo>
                    <a:cubicBezTo>
                      <a:pt x="56177" y="15815"/>
                      <a:pt x="56595" y="16511"/>
                      <a:pt x="57013" y="17207"/>
                    </a:cubicBezTo>
                    <a:cubicBezTo>
                      <a:pt x="57072" y="17327"/>
                      <a:pt x="57152" y="17426"/>
                      <a:pt x="57212" y="17546"/>
                    </a:cubicBezTo>
                    <a:cubicBezTo>
                      <a:pt x="57769" y="17287"/>
                      <a:pt x="58306" y="16969"/>
                      <a:pt x="58843" y="16670"/>
                    </a:cubicBezTo>
                    <a:cubicBezTo>
                      <a:pt x="58942" y="16611"/>
                      <a:pt x="58942" y="16531"/>
                      <a:pt x="58883" y="16432"/>
                    </a:cubicBezTo>
                    <a:cubicBezTo>
                      <a:pt x="58425" y="15576"/>
                      <a:pt x="57888" y="14780"/>
                      <a:pt x="57371" y="13965"/>
                    </a:cubicBezTo>
                    <a:cubicBezTo>
                      <a:pt x="57307" y="13880"/>
                      <a:pt x="57254" y="13840"/>
                      <a:pt x="57195" y="13840"/>
                    </a:cubicBezTo>
                    <a:cubicBezTo>
                      <a:pt x="57143" y="13840"/>
                      <a:pt x="57087" y="13870"/>
                      <a:pt x="57013" y="13925"/>
                    </a:cubicBezTo>
                    <a:cubicBezTo>
                      <a:pt x="56595" y="14223"/>
                      <a:pt x="56177" y="14522"/>
                      <a:pt x="55760" y="14820"/>
                    </a:cubicBezTo>
                    <a:cubicBezTo>
                      <a:pt x="55713" y="14848"/>
                      <a:pt x="55670" y="14868"/>
                      <a:pt x="55630" y="14868"/>
                    </a:cubicBezTo>
                    <a:cubicBezTo>
                      <a:pt x="55585" y="14868"/>
                      <a:pt x="55543" y="14844"/>
                      <a:pt x="55501" y="14780"/>
                    </a:cubicBezTo>
                    <a:cubicBezTo>
                      <a:pt x="55024" y="14044"/>
                      <a:pt x="54486" y="13388"/>
                      <a:pt x="53929" y="12732"/>
                    </a:cubicBezTo>
                    <a:cubicBezTo>
                      <a:pt x="53790" y="12552"/>
                      <a:pt x="53830" y="12453"/>
                      <a:pt x="53969" y="12334"/>
                    </a:cubicBezTo>
                    <a:cubicBezTo>
                      <a:pt x="54347" y="12035"/>
                      <a:pt x="54705" y="11717"/>
                      <a:pt x="55083" y="11419"/>
                    </a:cubicBezTo>
                    <a:cubicBezTo>
                      <a:pt x="55222" y="11299"/>
                      <a:pt x="55242" y="11220"/>
                      <a:pt x="55103" y="11061"/>
                    </a:cubicBezTo>
                    <a:cubicBezTo>
                      <a:pt x="54685" y="10603"/>
                      <a:pt x="54268" y="10126"/>
                      <a:pt x="53830" y="9668"/>
                    </a:cubicBezTo>
                    <a:cubicBezTo>
                      <a:pt x="53631" y="9449"/>
                      <a:pt x="53392" y="9250"/>
                      <a:pt x="53174" y="9031"/>
                    </a:cubicBezTo>
                    <a:cubicBezTo>
                      <a:pt x="53104" y="8962"/>
                      <a:pt x="53039" y="8922"/>
                      <a:pt x="52975" y="8922"/>
                    </a:cubicBezTo>
                    <a:cubicBezTo>
                      <a:pt x="52910" y="8922"/>
                      <a:pt x="52845" y="8962"/>
                      <a:pt x="52776" y="9051"/>
                    </a:cubicBezTo>
                    <a:cubicBezTo>
                      <a:pt x="52497" y="9429"/>
                      <a:pt x="52119" y="9748"/>
                      <a:pt x="51801" y="10106"/>
                    </a:cubicBezTo>
                    <a:cubicBezTo>
                      <a:pt x="51737" y="10157"/>
                      <a:pt x="51682" y="10224"/>
                      <a:pt x="51613" y="10224"/>
                    </a:cubicBezTo>
                    <a:cubicBezTo>
                      <a:pt x="51575" y="10224"/>
                      <a:pt x="51533" y="10203"/>
                      <a:pt x="51483" y="10145"/>
                    </a:cubicBezTo>
                    <a:cubicBezTo>
                      <a:pt x="50866" y="9549"/>
                      <a:pt x="50210" y="9012"/>
                      <a:pt x="49533" y="8474"/>
                    </a:cubicBezTo>
                    <a:cubicBezTo>
                      <a:pt x="49354" y="8335"/>
                      <a:pt x="49394" y="8236"/>
                      <a:pt x="49513" y="8097"/>
                    </a:cubicBezTo>
                    <a:cubicBezTo>
                      <a:pt x="49812" y="7719"/>
                      <a:pt x="50090" y="7341"/>
                      <a:pt x="50389" y="6963"/>
                    </a:cubicBezTo>
                    <a:cubicBezTo>
                      <a:pt x="50528" y="6803"/>
                      <a:pt x="50488" y="6704"/>
                      <a:pt x="50349" y="6605"/>
                    </a:cubicBezTo>
                    <a:cubicBezTo>
                      <a:pt x="49593" y="6028"/>
                      <a:pt x="48837" y="5510"/>
                      <a:pt x="48041" y="4993"/>
                    </a:cubicBezTo>
                    <a:cubicBezTo>
                      <a:pt x="47980" y="4953"/>
                      <a:pt x="47928" y="4935"/>
                      <a:pt x="47884" y="4935"/>
                    </a:cubicBezTo>
                    <a:cubicBezTo>
                      <a:pt x="47797" y="4935"/>
                      <a:pt x="47736" y="5001"/>
                      <a:pt x="47683" y="5093"/>
                    </a:cubicBezTo>
                    <a:cubicBezTo>
                      <a:pt x="47405" y="5530"/>
                      <a:pt x="47146" y="5948"/>
                      <a:pt x="46887" y="6386"/>
                    </a:cubicBezTo>
                    <a:cubicBezTo>
                      <a:pt x="46836" y="6462"/>
                      <a:pt x="46802" y="6498"/>
                      <a:pt x="46752" y="6498"/>
                    </a:cubicBezTo>
                    <a:cubicBezTo>
                      <a:pt x="46724" y="6498"/>
                      <a:pt x="46692" y="6487"/>
                      <a:pt x="46649" y="6465"/>
                    </a:cubicBezTo>
                    <a:cubicBezTo>
                      <a:pt x="46350" y="6266"/>
                      <a:pt x="46052" y="6087"/>
                      <a:pt x="45754" y="5928"/>
                    </a:cubicBezTo>
                    <a:cubicBezTo>
                      <a:pt x="45276" y="5670"/>
                      <a:pt x="44819" y="5411"/>
                      <a:pt x="44341" y="5172"/>
                    </a:cubicBezTo>
                    <a:cubicBezTo>
                      <a:pt x="44280" y="5141"/>
                      <a:pt x="44224" y="5123"/>
                      <a:pt x="44173" y="5123"/>
                    </a:cubicBezTo>
                    <a:cubicBezTo>
                      <a:pt x="44093" y="5123"/>
                      <a:pt x="44024" y="5170"/>
                      <a:pt x="43963" y="5292"/>
                    </a:cubicBezTo>
                    <a:cubicBezTo>
                      <a:pt x="43824" y="5630"/>
                      <a:pt x="43665" y="5948"/>
                      <a:pt x="43486" y="6286"/>
                    </a:cubicBezTo>
                    <a:cubicBezTo>
                      <a:pt x="43088" y="7102"/>
                      <a:pt x="42670" y="7937"/>
                      <a:pt x="42272" y="8773"/>
                    </a:cubicBezTo>
                    <a:cubicBezTo>
                      <a:pt x="42113" y="9111"/>
                      <a:pt x="41894" y="9429"/>
                      <a:pt x="41815" y="9807"/>
                    </a:cubicBezTo>
                    <a:cubicBezTo>
                      <a:pt x="42431" y="10165"/>
                      <a:pt x="43048" y="10523"/>
                      <a:pt x="43685" y="10862"/>
                    </a:cubicBezTo>
                    <a:cubicBezTo>
                      <a:pt x="43904" y="10981"/>
                      <a:pt x="43983" y="11061"/>
                      <a:pt x="43804" y="11299"/>
                    </a:cubicBezTo>
                    <a:cubicBezTo>
                      <a:pt x="43545" y="11697"/>
                      <a:pt x="43327" y="12095"/>
                      <a:pt x="43068" y="12513"/>
                    </a:cubicBezTo>
                    <a:cubicBezTo>
                      <a:pt x="43030" y="12576"/>
                      <a:pt x="42992" y="12615"/>
                      <a:pt x="42935" y="12615"/>
                    </a:cubicBezTo>
                    <a:cubicBezTo>
                      <a:pt x="42901" y="12615"/>
                      <a:pt x="42861" y="12602"/>
                      <a:pt x="42809" y="12572"/>
                    </a:cubicBezTo>
                    <a:cubicBezTo>
                      <a:pt x="42272" y="12254"/>
                      <a:pt x="41715" y="11956"/>
                      <a:pt x="41158" y="11657"/>
                    </a:cubicBezTo>
                    <a:cubicBezTo>
                      <a:pt x="40999" y="11578"/>
                      <a:pt x="40999" y="11498"/>
                      <a:pt x="41059" y="11359"/>
                    </a:cubicBezTo>
                    <a:cubicBezTo>
                      <a:pt x="41317" y="10842"/>
                      <a:pt x="41556" y="10325"/>
                      <a:pt x="41815" y="9807"/>
                    </a:cubicBezTo>
                    <a:cubicBezTo>
                      <a:pt x="41735" y="9768"/>
                      <a:pt x="41676" y="9728"/>
                      <a:pt x="41616" y="9688"/>
                    </a:cubicBezTo>
                    <a:cubicBezTo>
                      <a:pt x="40999" y="9390"/>
                      <a:pt x="40383" y="9131"/>
                      <a:pt x="39746" y="8872"/>
                    </a:cubicBezTo>
                    <a:cubicBezTo>
                      <a:pt x="39547" y="8813"/>
                      <a:pt x="39507" y="8733"/>
                      <a:pt x="39587" y="8554"/>
                    </a:cubicBezTo>
                    <a:cubicBezTo>
                      <a:pt x="39845" y="7878"/>
                      <a:pt x="40104" y="7181"/>
                      <a:pt x="40343" y="6505"/>
                    </a:cubicBezTo>
                    <a:cubicBezTo>
                      <a:pt x="40641" y="5709"/>
                      <a:pt x="40920" y="4914"/>
                      <a:pt x="41218" y="4138"/>
                    </a:cubicBezTo>
                    <a:cubicBezTo>
                      <a:pt x="41317" y="3899"/>
                      <a:pt x="41218" y="3800"/>
                      <a:pt x="41019" y="3720"/>
                    </a:cubicBezTo>
                    <a:cubicBezTo>
                      <a:pt x="40900" y="3700"/>
                      <a:pt x="40780" y="3660"/>
                      <a:pt x="40681" y="3621"/>
                    </a:cubicBezTo>
                    <a:cubicBezTo>
                      <a:pt x="39925" y="3362"/>
                      <a:pt x="39169" y="3123"/>
                      <a:pt x="38393" y="2944"/>
                    </a:cubicBezTo>
                    <a:cubicBezTo>
                      <a:pt x="38373" y="2964"/>
                      <a:pt x="38353" y="2964"/>
                      <a:pt x="38353" y="2984"/>
                    </a:cubicBezTo>
                    <a:cubicBezTo>
                      <a:pt x="37995" y="4297"/>
                      <a:pt x="37657" y="5610"/>
                      <a:pt x="37319" y="6923"/>
                    </a:cubicBezTo>
                    <a:cubicBezTo>
                      <a:pt x="37239" y="7201"/>
                      <a:pt x="37180" y="7480"/>
                      <a:pt x="37120" y="7758"/>
                    </a:cubicBezTo>
                    <a:cubicBezTo>
                      <a:pt x="37074" y="7898"/>
                      <a:pt x="37027" y="7977"/>
                      <a:pt x="36915" y="7977"/>
                    </a:cubicBezTo>
                    <a:cubicBezTo>
                      <a:pt x="36883" y="7977"/>
                      <a:pt x="36846" y="7970"/>
                      <a:pt x="36802" y="7957"/>
                    </a:cubicBezTo>
                    <a:cubicBezTo>
                      <a:pt x="36145" y="7798"/>
                      <a:pt x="35489" y="7659"/>
                      <a:pt x="34852" y="7540"/>
                    </a:cubicBezTo>
                    <a:cubicBezTo>
                      <a:pt x="34634" y="7500"/>
                      <a:pt x="34594" y="7400"/>
                      <a:pt x="34634" y="7221"/>
                    </a:cubicBezTo>
                    <a:cubicBezTo>
                      <a:pt x="34753" y="6664"/>
                      <a:pt x="34813" y="6107"/>
                      <a:pt x="34892" y="5530"/>
                    </a:cubicBezTo>
                    <a:cubicBezTo>
                      <a:pt x="35031" y="4655"/>
                      <a:pt x="35151" y="3780"/>
                      <a:pt x="35290" y="2905"/>
                    </a:cubicBezTo>
                    <a:cubicBezTo>
                      <a:pt x="35330" y="2725"/>
                      <a:pt x="35370" y="2546"/>
                      <a:pt x="35409" y="2367"/>
                    </a:cubicBezTo>
                    <a:cubicBezTo>
                      <a:pt x="35389" y="2348"/>
                      <a:pt x="35370" y="2328"/>
                      <a:pt x="35350" y="2328"/>
                    </a:cubicBezTo>
                    <a:cubicBezTo>
                      <a:pt x="34455" y="2149"/>
                      <a:pt x="33539" y="2089"/>
                      <a:pt x="32644" y="2029"/>
                    </a:cubicBezTo>
                    <a:cubicBezTo>
                      <a:pt x="32406" y="2009"/>
                      <a:pt x="32326" y="1950"/>
                      <a:pt x="32366" y="1711"/>
                    </a:cubicBezTo>
                    <a:cubicBezTo>
                      <a:pt x="32406" y="1234"/>
                      <a:pt x="32386" y="756"/>
                      <a:pt x="32425" y="279"/>
                    </a:cubicBezTo>
                    <a:cubicBezTo>
                      <a:pt x="32445" y="20"/>
                      <a:pt x="32346" y="0"/>
                      <a:pt x="3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81;p36">
                <a:extLst>
                  <a:ext uri="{FF2B5EF4-FFF2-40B4-BE49-F238E27FC236}">
                    <a16:creationId xmlns:a16="http://schemas.microsoft.com/office/drawing/2014/main" id="{50F0CC6B-B70B-45F2-9C39-DE70B17F4DF1}"/>
                  </a:ext>
                </a:extLst>
              </p:cNvPr>
              <p:cNvSpPr/>
              <p:nvPr/>
            </p:nvSpPr>
            <p:spPr>
              <a:xfrm>
                <a:off x="3878700" y="2891475"/>
                <a:ext cx="87550" cy="133300"/>
              </a:xfrm>
              <a:custGeom>
                <a:avLst/>
                <a:gdLst/>
                <a:ahLst/>
                <a:cxnLst/>
                <a:rect l="l" t="t" r="r" b="b"/>
                <a:pathLst>
                  <a:path w="3502" h="5332" extrusionOk="0">
                    <a:moveTo>
                      <a:pt x="1274" y="0"/>
                    </a:moveTo>
                    <a:cubicBezTo>
                      <a:pt x="1075" y="418"/>
                      <a:pt x="996" y="876"/>
                      <a:pt x="896" y="1313"/>
                    </a:cubicBezTo>
                    <a:cubicBezTo>
                      <a:pt x="578" y="2467"/>
                      <a:pt x="299" y="3601"/>
                      <a:pt x="1" y="4755"/>
                    </a:cubicBezTo>
                    <a:cubicBezTo>
                      <a:pt x="1" y="4755"/>
                      <a:pt x="1" y="4775"/>
                      <a:pt x="1" y="4775"/>
                    </a:cubicBezTo>
                    <a:cubicBezTo>
                      <a:pt x="618" y="4934"/>
                      <a:pt x="1214" y="5113"/>
                      <a:pt x="1791" y="5332"/>
                    </a:cubicBezTo>
                    <a:cubicBezTo>
                      <a:pt x="2348" y="3840"/>
                      <a:pt x="2905" y="2348"/>
                      <a:pt x="3442" y="856"/>
                    </a:cubicBezTo>
                    <a:cubicBezTo>
                      <a:pt x="3482" y="796"/>
                      <a:pt x="3502" y="736"/>
                      <a:pt x="3482" y="657"/>
                    </a:cubicBezTo>
                    <a:cubicBezTo>
                      <a:pt x="2766" y="378"/>
                      <a:pt x="2050" y="10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82;p36">
                <a:extLst>
                  <a:ext uri="{FF2B5EF4-FFF2-40B4-BE49-F238E27FC236}">
                    <a16:creationId xmlns:a16="http://schemas.microsoft.com/office/drawing/2014/main" id="{A656FC50-7360-4FBE-9A7A-29734BF31145}"/>
                  </a:ext>
                </a:extLst>
              </p:cNvPr>
              <p:cNvSpPr/>
              <p:nvPr/>
            </p:nvSpPr>
            <p:spPr>
              <a:xfrm>
                <a:off x="3201850" y="3274900"/>
                <a:ext cx="134300" cy="82575"/>
              </a:xfrm>
              <a:custGeom>
                <a:avLst/>
                <a:gdLst/>
                <a:ahLst/>
                <a:cxnLst/>
                <a:rect l="l" t="t" r="r" b="b"/>
                <a:pathLst>
                  <a:path w="5372" h="3303" extrusionOk="0">
                    <a:moveTo>
                      <a:pt x="618" y="1"/>
                    </a:moveTo>
                    <a:cubicBezTo>
                      <a:pt x="399" y="538"/>
                      <a:pt x="279" y="1095"/>
                      <a:pt x="160" y="1672"/>
                    </a:cubicBezTo>
                    <a:cubicBezTo>
                      <a:pt x="100" y="1851"/>
                      <a:pt x="1" y="2050"/>
                      <a:pt x="61" y="2269"/>
                    </a:cubicBezTo>
                    <a:cubicBezTo>
                      <a:pt x="419" y="2428"/>
                      <a:pt x="817" y="2467"/>
                      <a:pt x="1195" y="2547"/>
                    </a:cubicBezTo>
                    <a:cubicBezTo>
                      <a:pt x="2428" y="2806"/>
                      <a:pt x="3661" y="3044"/>
                      <a:pt x="4914" y="3303"/>
                    </a:cubicBezTo>
                    <a:cubicBezTo>
                      <a:pt x="5034" y="2666"/>
                      <a:pt x="5193" y="2070"/>
                      <a:pt x="5372" y="1473"/>
                    </a:cubicBezTo>
                    <a:cubicBezTo>
                      <a:pt x="4676" y="1254"/>
                      <a:pt x="3960" y="1035"/>
                      <a:pt x="3243" y="816"/>
                    </a:cubicBezTo>
                    <a:cubicBezTo>
                      <a:pt x="2368" y="538"/>
                      <a:pt x="1493" y="279"/>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83;p36">
                <a:extLst>
                  <a:ext uri="{FF2B5EF4-FFF2-40B4-BE49-F238E27FC236}">
                    <a16:creationId xmlns:a16="http://schemas.microsoft.com/office/drawing/2014/main" id="{164C7B53-6256-4CEB-ABC0-75EF2B063FED}"/>
                  </a:ext>
                </a:extLst>
              </p:cNvPr>
              <p:cNvSpPr/>
              <p:nvPr/>
            </p:nvSpPr>
            <p:spPr>
              <a:xfrm>
                <a:off x="3009400" y="3370900"/>
                <a:ext cx="135800" cy="77100"/>
              </a:xfrm>
              <a:custGeom>
                <a:avLst/>
                <a:gdLst/>
                <a:ahLst/>
                <a:cxnLst/>
                <a:rect l="l" t="t" r="r" b="b"/>
                <a:pathLst>
                  <a:path w="5432" h="3084" extrusionOk="0">
                    <a:moveTo>
                      <a:pt x="219" y="0"/>
                    </a:moveTo>
                    <a:cubicBezTo>
                      <a:pt x="199" y="20"/>
                      <a:pt x="180" y="40"/>
                      <a:pt x="180" y="40"/>
                    </a:cubicBezTo>
                    <a:cubicBezTo>
                      <a:pt x="160" y="159"/>
                      <a:pt x="120" y="279"/>
                      <a:pt x="120" y="398"/>
                    </a:cubicBezTo>
                    <a:cubicBezTo>
                      <a:pt x="100" y="1273"/>
                      <a:pt x="0" y="2148"/>
                      <a:pt x="20" y="3044"/>
                    </a:cubicBezTo>
                    <a:cubicBezTo>
                      <a:pt x="40" y="3044"/>
                      <a:pt x="40" y="3064"/>
                      <a:pt x="60" y="3083"/>
                    </a:cubicBezTo>
                    <a:lnTo>
                      <a:pt x="4934" y="3083"/>
                    </a:lnTo>
                    <a:cubicBezTo>
                      <a:pt x="5053" y="3083"/>
                      <a:pt x="5173" y="3064"/>
                      <a:pt x="5292" y="3064"/>
                    </a:cubicBezTo>
                    <a:cubicBezTo>
                      <a:pt x="5332" y="2725"/>
                      <a:pt x="5352" y="2407"/>
                      <a:pt x="5372" y="2069"/>
                    </a:cubicBezTo>
                    <a:cubicBezTo>
                      <a:pt x="5372" y="1552"/>
                      <a:pt x="5411" y="1054"/>
                      <a:pt x="5431" y="537"/>
                    </a:cubicBezTo>
                    <a:cubicBezTo>
                      <a:pt x="4954" y="438"/>
                      <a:pt x="4456" y="418"/>
                      <a:pt x="3979" y="378"/>
                    </a:cubicBezTo>
                    <a:cubicBezTo>
                      <a:pt x="3362" y="298"/>
                      <a:pt x="2726" y="259"/>
                      <a:pt x="2129" y="179"/>
                    </a:cubicBezTo>
                    <a:cubicBezTo>
                      <a:pt x="1492" y="99"/>
                      <a:pt x="856" y="6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84;p36">
                <a:extLst>
                  <a:ext uri="{FF2B5EF4-FFF2-40B4-BE49-F238E27FC236}">
                    <a16:creationId xmlns:a16="http://schemas.microsoft.com/office/drawing/2014/main" id="{AE10661A-069E-43D0-9639-0E2BEF69A3A5}"/>
                  </a:ext>
                </a:extLst>
              </p:cNvPr>
              <p:cNvSpPr/>
              <p:nvPr/>
            </p:nvSpPr>
            <p:spPr>
              <a:xfrm>
                <a:off x="4385975" y="3370900"/>
                <a:ext cx="136300" cy="77100"/>
              </a:xfrm>
              <a:custGeom>
                <a:avLst/>
                <a:gdLst/>
                <a:ahLst/>
                <a:cxnLst/>
                <a:rect l="l" t="t" r="r" b="b"/>
                <a:pathLst>
                  <a:path w="5452" h="3084" extrusionOk="0">
                    <a:moveTo>
                      <a:pt x="5252" y="0"/>
                    </a:moveTo>
                    <a:cubicBezTo>
                      <a:pt x="4476" y="80"/>
                      <a:pt x="3681" y="179"/>
                      <a:pt x="2905" y="259"/>
                    </a:cubicBezTo>
                    <a:cubicBezTo>
                      <a:pt x="2288" y="318"/>
                      <a:pt x="1671" y="358"/>
                      <a:pt x="1075" y="418"/>
                    </a:cubicBezTo>
                    <a:cubicBezTo>
                      <a:pt x="736" y="458"/>
                      <a:pt x="398" y="477"/>
                      <a:pt x="60" y="517"/>
                    </a:cubicBezTo>
                    <a:lnTo>
                      <a:pt x="0" y="557"/>
                    </a:lnTo>
                    <a:cubicBezTo>
                      <a:pt x="120" y="1393"/>
                      <a:pt x="100" y="2208"/>
                      <a:pt x="160" y="3044"/>
                    </a:cubicBezTo>
                    <a:lnTo>
                      <a:pt x="199" y="3083"/>
                    </a:lnTo>
                    <a:lnTo>
                      <a:pt x="5411" y="3083"/>
                    </a:lnTo>
                    <a:cubicBezTo>
                      <a:pt x="5431" y="3064"/>
                      <a:pt x="5451" y="3064"/>
                      <a:pt x="5451" y="3044"/>
                    </a:cubicBezTo>
                    <a:cubicBezTo>
                      <a:pt x="5451" y="2049"/>
                      <a:pt x="5391" y="1054"/>
                      <a:pt x="5292" y="60"/>
                    </a:cubicBezTo>
                    <a:cubicBezTo>
                      <a:pt x="5292" y="40"/>
                      <a:pt x="5272" y="20"/>
                      <a:pt x="5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85;p36">
                <a:extLst>
                  <a:ext uri="{FF2B5EF4-FFF2-40B4-BE49-F238E27FC236}">
                    <a16:creationId xmlns:a16="http://schemas.microsoft.com/office/drawing/2014/main" id="{8E2C719E-96B0-4F8A-8800-63601818CC16}"/>
                  </a:ext>
                </a:extLst>
              </p:cNvPr>
              <p:cNvSpPr/>
              <p:nvPr/>
            </p:nvSpPr>
            <p:spPr>
              <a:xfrm>
                <a:off x="3880200" y="2651600"/>
                <a:ext cx="88050" cy="65350"/>
              </a:xfrm>
              <a:custGeom>
                <a:avLst/>
                <a:gdLst/>
                <a:ahLst/>
                <a:cxnLst/>
                <a:rect l="l" t="t" r="r" b="b"/>
                <a:pathLst>
                  <a:path w="3522" h="2614" extrusionOk="0">
                    <a:moveTo>
                      <a:pt x="414" y="1"/>
                    </a:moveTo>
                    <a:cubicBezTo>
                      <a:pt x="316" y="1"/>
                      <a:pt x="275" y="39"/>
                      <a:pt x="259" y="166"/>
                    </a:cubicBezTo>
                    <a:cubicBezTo>
                      <a:pt x="180" y="763"/>
                      <a:pt x="80" y="1360"/>
                      <a:pt x="1" y="1937"/>
                    </a:cubicBezTo>
                    <a:cubicBezTo>
                      <a:pt x="1" y="1957"/>
                      <a:pt x="20" y="1977"/>
                      <a:pt x="40" y="1977"/>
                    </a:cubicBezTo>
                    <a:cubicBezTo>
                      <a:pt x="916" y="2116"/>
                      <a:pt x="1771" y="2295"/>
                      <a:pt x="2607" y="2494"/>
                    </a:cubicBezTo>
                    <a:cubicBezTo>
                      <a:pt x="2746" y="2514"/>
                      <a:pt x="2865" y="2573"/>
                      <a:pt x="2984" y="2613"/>
                    </a:cubicBezTo>
                    <a:cubicBezTo>
                      <a:pt x="3004" y="2593"/>
                      <a:pt x="3024" y="2573"/>
                      <a:pt x="3044" y="2573"/>
                    </a:cubicBezTo>
                    <a:cubicBezTo>
                      <a:pt x="3183" y="2036"/>
                      <a:pt x="3303" y="1519"/>
                      <a:pt x="3442" y="982"/>
                    </a:cubicBezTo>
                    <a:cubicBezTo>
                      <a:pt x="3522" y="664"/>
                      <a:pt x="3502" y="644"/>
                      <a:pt x="3203" y="564"/>
                    </a:cubicBezTo>
                    <a:cubicBezTo>
                      <a:pt x="2308" y="325"/>
                      <a:pt x="1393" y="166"/>
                      <a:pt x="498" y="7"/>
                    </a:cubicBezTo>
                    <a:cubicBezTo>
                      <a:pt x="466" y="3"/>
                      <a:pt x="438"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86;p36">
                <a:extLst>
                  <a:ext uri="{FF2B5EF4-FFF2-40B4-BE49-F238E27FC236}">
                    <a16:creationId xmlns:a16="http://schemas.microsoft.com/office/drawing/2014/main" id="{AE3C3FFA-5F11-4369-AA43-FB598B48BE9F}"/>
                  </a:ext>
                </a:extLst>
              </p:cNvPr>
              <p:cNvSpPr/>
              <p:nvPr/>
            </p:nvSpPr>
            <p:spPr>
              <a:xfrm>
                <a:off x="4027900" y="2692775"/>
                <a:ext cx="93525" cy="76375"/>
              </a:xfrm>
              <a:custGeom>
                <a:avLst/>
                <a:gdLst/>
                <a:ahLst/>
                <a:cxnLst/>
                <a:rect l="l" t="t" r="r" b="b"/>
                <a:pathLst>
                  <a:path w="3741" h="3055" extrusionOk="0">
                    <a:moveTo>
                      <a:pt x="781" y="0"/>
                    </a:moveTo>
                    <a:cubicBezTo>
                      <a:pt x="706" y="0"/>
                      <a:pt x="657" y="44"/>
                      <a:pt x="617" y="150"/>
                    </a:cubicBezTo>
                    <a:cubicBezTo>
                      <a:pt x="458" y="648"/>
                      <a:pt x="299" y="1145"/>
                      <a:pt x="100" y="1623"/>
                    </a:cubicBezTo>
                    <a:cubicBezTo>
                      <a:pt x="1" y="1861"/>
                      <a:pt x="100" y="1921"/>
                      <a:pt x="259" y="1961"/>
                    </a:cubicBezTo>
                    <a:cubicBezTo>
                      <a:pt x="1075" y="2259"/>
                      <a:pt x="1871" y="2617"/>
                      <a:pt x="2646" y="2975"/>
                    </a:cubicBezTo>
                    <a:cubicBezTo>
                      <a:pt x="2686" y="3015"/>
                      <a:pt x="2746" y="3035"/>
                      <a:pt x="2786" y="3055"/>
                    </a:cubicBezTo>
                    <a:cubicBezTo>
                      <a:pt x="2905" y="3035"/>
                      <a:pt x="2945" y="2935"/>
                      <a:pt x="2985" y="2876"/>
                    </a:cubicBezTo>
                    <a:cubicBezTo>
                      <a:pt x="3203" y="2418"/>
                      <a:pt x="3402" y="1941"/>
                      <a:pt x="3641" y="1483"/>
                    </a:cubicBezTo>
                    <a:cubicBezTo>
                      <a:pt x="3741" y="1304"/>
                      <a:pt x="3661" y="1205"/>
                      <a:pt x="3502" y="1125"/>
                    </a:cubicBezTo>
                    <a:cubicBezTo>
                      <a:pt x="2646" y="767"/>
                      <a:pt x="1791" y="369"/>
                      <a:pt x="916" y="31"/>
                    </a:cubicBezTo>
                    <a:cubicBezTo>
                      <a:pt x="863" y="11"/>
                      <a:pt x="819"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87;p36">
                <a:extLst>
                  <a:ext uri="{FF2B5EF4-FFF2-40B4-BE49-F238E27FC236}">
                    <a16:creationId xmlns:a16="http://schemas.microsoft.com/office/drawing/2014/main" id="{11402C5F-D314-4F05-B16B-5D4E53F465D5}"/>
                  </a:ext>
                </a:extLst>
              </p:cNvPr>
              <p:cNvSpPr/>
              <p:nvPr/>
            </p:nvSpPr>
            <p:spPr>
              <a:xfrm>
                <a:off x="3563900" y="2651600"/>
                <a:ext cx="88050" cy="64850"/>
              </a:xfrm>
              <a:custGeom>
                <a:avLst/>
                <a:gdLst/>
                <a:ahLst/>
                <a:cxnLst/>
                <a:rect l="l" t="t" r="r" b="b"/>
                <a:pathLst>
                  <a:path w="3522" h="2594" extrusionOk="0">
                    <a:moveTo>
                      <a:pt x="3131" y="1"/>
                    </a:moveTo>
                    <a:cubicBezTo>
                      <a:pt x="3111" y="1"/>
                      <a:pt x="3089" y="3"/>
                      <a:pt x="3064" y="7"/>
                    </a:cubicBezTo>
                    <a:cubicBezTo>
                      <a:pt x="2129" y="166"/>
                      <a:pt x="1194" y="345"/>
                      <a:pt x="279" y="564"/>
                    </a:cubicBezTo>
                    <a:cubicBezTo>
                      <a:pt x="61" y="624"/>
                      <a:pt x="1" y="703"/>
                      <a:pt x="61" y="922"/>
                    </a:cubicBezTo>
                    <a:cubicBezTo>
                      <a:pt x="220" y="1479"/>
                      <a:pt x="339" y="2016"/>
                      <a:pt x="478" y="2573"/>
                    </a:cubicBezTo>
                    <a:cubicBezTo>
                      <a:pt x="498" y="2573"/>
                      <a:pt x="518" y="2593"/>
                      <a:pt x="538" y="2593"/>
                    </a:cubicBezTo>
                    <a:cubicBezTo>
                      <a:pt x="1214" y="2394"/>
                      <a:pt x="1891" y="2275"/>
                      <a:pt x="2587" y="2136"/>
                    </a:cubicBezTo>
                    <a:cubicBezTo>
                      <a:pt x="2885" y="2076"/>
                      <a:pt x="3184" y="2036"/>
                      <a:pt x="3482" y="1977"/>
                    </a:cubicBezTo>
                    <a:cubicBezTo>
                      <a:pt x="3502" y="1977"/>
                      <a:pt x="3522" y="1957"/>
                      <a:pt x="3522" y="1937"/>
                    </a:cubicBezTo>
                    <a:cubicBezTo>
                      <a:pt x="3502" y="1758"/>
                      <a:pt x="3502" y="1579"/>
                      <a:pt x="3462" y="1380"/>
                    </a:cubicBezTo>
                    <a:cubicBezTo>
                      <a:pt x="3402" y="982"/>
                      <a:pt x="3323" y="564"/>
                      <a:pt x="3263" y="146"/>
                    </a:cubicBezTo>
                    <a:cubicBezTo>
                      <a:pt x="3247" y="36"/>
                      <a:pt x="3207"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88;p36">
                <a:extLst>
                  <a:ext uri="{FF2B5EF4-FFF2-40B4-BE49-F238E27FC236}">
                    <a16:creationId xmlns:a16="http://schemas.microsoft.com/office/drawing/2014/main" id="{CCA39E0C-82B4-4B20-BB91-7347582DC266}"/>
                  </a:ext>
                </a:extLst>
              </p:cNvPr>
              <p:cNvSpPr/>
              <p:nvPr/>
            </p:nvSpPr>
            <p:spPr>
              <a:xfrm>
                <a:off x="2964150" y="3286325"/>
                <a:ext cx="62175" cy="86075"/>
              </a:xfrm>
              <a:custGeom>
                <a:avLst/>
                <a:gdLst/>
                <a:ahLst/>
                <a:cxnLst/>
                <a:rect l="l" t="t" r="r" b="b"/>
                <a:pathLst>
                  <a:path w="2487" h="3443" extrusionOk="0">
                    <a:moveTo>
                      <a:pt x="659" y="1"/>
                    </a:moveTo>
                    <a:cubicBezTo>
                      <a:pt x="510" y="1"/>
                      <a:pt x="494" y="92"/>
                      <a:pt x="438" y="399"/>
                    </a:cubicBezTo>
                    <a:cubicBezTo>
                      <a:pt x="279" y="1195"/>
                      <a:pt x="179" y="2010"/>
                      <a:pt x="60" y="2806"/>
                    </a:cubicBezTo>
                    <a:cubicBezTo>
                      <a:pt x="0" y="3244"/>
                      <a:pt x="40" y="3224"/>
                      <a:pt x="358" y="3264"/>
                    </a:cubicBezTo>
                    <a:cubicBezTo>
                      <a:pt x="895" y="3343"/>
                      <a:pt x="1433" y="3383"/>
                      <a:pt x="1970" y="3443"/>
                    </a:cubicBezTo>
                    <a:cubicBezTo>
                      <a:pt x="1990" y="3423"/>
                      <a:pt x="2009" y="3403"/>
                      <a:pt x="2009" y="3383"/>
                    </a:cubicBezTo>
                    <a:cubicBezTo>
                      <a:pt x="2129" y="2468"/>
                      <a:pt x="2268" y="1573"/>
                      <a:pt x="2427" y="658"/>
                    </a:cubicBezTo>
                    <a:cubicBezTo>
                      <a:pt x="2447" y="578"/>
                      <a:pt x="2467" y="479"/>
                      <a:pt x="2487" y="399"/>
                    </a:cubicBezTo>
                    <a:cubicBezTo>
                      <a:pt x="2467" y="379"/>
                      <a:pt x="2447" y="359"/>
                      <a:pt x="2447" y="339"/>
                    </a:cubicBezTo>
                    <a:cubicBezTo>
                      <a:pt x="1950" y="240"/>
                      <a:pt x="1452" y="141"/>
                      <a:pt x="935" y="41"/>
                    </a:cubicBezTo>
                    <a:cubicBezTo>
                      <a:pt x="810" y="17"/>
                      <a:pt x="723"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489;p36">
                <a:extLst>
                  <a:ext uri="{FF2B5EF4-FFF2-40B4-BE49-F238E27FC236}">
                    <a16:creationId xmlns:a16="http://schemas.microsoft.com/office/drawing/2014/main" id="{8616ABCA-F414-4FB6-ADCD-F62981FBD6CA}"/>
                  </a:ext>
                </a:extLst>
              </p:cNvPr>
              <p:cNvSpPr/>
              <p:nvPr/>
            </p:nvSpPr>
            <p:spPr>
              <a:xfrm>
                <a:off x="4505825" y="3286150"/>
                <a:ext cx="61700" cy="86250"/>
              </a:xfrm>
              <a:custGeom>
                <a:avLst/>
                <a:gdLst/>
                <a:ahLst/>
                <a:cxnLst/>
                <a:rect l="l" t="t" r="r" b="b"/>
                <a:pathLst>
                  <a:path w="2468" h="3450" extrusionOk="0">
                    <a:moveTo>
                      <a:pt x="1821" y="0"/>
                    </a:moveTo>
                    <a:cubicBezTo>
                      <a:pt x="1779" y="0"/>
                      <a:pt x="1729" y="11"/>
                      <a:pt x="1672" y="28"/>
                    </a:cubicBezTo>
                    <a:cubicBezTo>
                      <a:pt x="1134" y="128"/>
                      <a:pt x="577" y="247"/>
                      <a:pt x="40" y="346"/>
                    </a:cubicBezTo>
                    <a:cubicBezTo>
                      <a:pt x="20" y="366"/>
                      <a:pt x="20" y="386"/>
                      <a:pt x="1" y="406"/>
                    </a:cubicBezTo>
                    <a:cubicBezTo>
                      <a:pt x="200" y="1401"/>
                      <a:pt x="339" y="2395"/>
                      <a:pt x="458" y="3390"/>
                    </a:cubicBezTo>
                    <a:cubicBezTo>
                      <a:pt x="478" y="3410"/>
                      <a:pt x="498" y="3430"/>
                      <a:pt x="498" y="3450"/>
                    </a:cubicBezTo>
                    <a:cubicBezTo>
                      <a:pt x="975" y="3390"/>
                      <a:pt x="1453" y="3330"/>
                      <a:pt x="1930" y="3291"/>
                    </a:cubicBezTo>
                    <a:cubicBezTo>
                      <a:pt x="2447" y="3231"/>
                      <a:pt x="2467" y="3231"/>
                      <a:pt x="2408" y="2734"/>
                    </a:cubicBezTo>
                    <a:cubicBezTo>
                      <a:pt x="2328" y="1898"/>
                      <a:pt x="2189" y="1063"/>
                      <a:pt x="2030" y="247"/>
                    </a:cubicBezTo>
                    <a:cubicBezTo>
                      <a:pt x="1987" y="64"/>
                      <a:pt x="1925" y="0"/>
                      <a:pt x="1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90;p36">
                <a:extLst>
                  <a:ext uri="{FF2B5EF4-FFF2-40B4-BE49-F238E27FC236}">
                    <a16:creationId xmlns:a16="http://schemas.microsoft.com/office/drawing/2014/main" id="{31B5329C-34E7-4C73-9950-0B027BD31C08}"/>
                  </a:ext>
                </a:extLst>
              </p:cNvPr>
              <p:cNvSpPr/>
              <p:nvPr/>
            </p:nvSpPr>
            <p:spPr>
              <a:xfrm>
                <a:off x="4517275" y="3446975"/>
                <a:ext cx="54725" cy="82225"/>
              </a:xfrm>
              <a:custGeom>
                <a:avLst/>
                <a:gdLst/>
                <a:ahLst/>
                <a:cxnLst/>
                <a:rect l="l" t="t" r="r" b="b"/>
                <a:pathLst>
                  <a:path w="2189" h="3289" extrusionOk="0">
                    <a:moveTo>
                      <a:pt x="199" y="1"/>
                    </a:moveTo>
                    <a:cubicBezTo>
                      <a:pt x="199" y="21"/>
                      <a:pt x="179" y="21"/>
                      <a:pt x="159" y="40"/>
                    </a:cubicBezTo>
                    <a:cubicBezTo>
                      <a:pt x="119" y="936"/>
                      <a:pt x="139" y="1831"/>
                      <a:pt x="20" y="2726"/>
                    </a:cubicBezTo>
                    <a:cubicBezTo>
                      <a:pt x="0" y="2825"/>
                      <a:pt x="20" y="2945"/>
                      <a:pt x="0" y="3044"/>
                    </a:cubicBezTo>
                    <a:cubicBezTo>
                      <a:pt x="20" y="3044"/>
                      <a:pt x="40" y="3064"/>
                      <a:pt x="40" y="3084"/>
                    </a:cubicBezTo>
                    <a:cubicBezTo>
                      <a:pt x="617" y="3144"/>
                      <a:pt x="1174" y="3203"/>
                      <a:pt x="1751" y="3283"/>
                    </a:cubicBezTo>
                    <a:cubicBezTo>
                      <a:pt x="1773" y="3286"/>
                      <a:pt x="1794" y="3288"/>
                      <a:pt x="1814" y="3288"/>
                    </a:cubicBezTo>
                    <a:cubicBezTo>
                      <a:pt x="2016" y="3288"/>
                      <a:pt x="2049" y="3108"/>
                      <a:pt x="2049" y="2945"/>
                    </a:cubicBezTo>
                    <a:cubicBezTo>
                      <a:pt x="2089" y="2050"/>
                      <a:pt x="2188" y="1174"/>
                      <a:pt x="2168" y="259"/>
                    </a:cubicBezTo>
                    <a:cubicBezTo>
                      <a:pt x="2149" y="80"/>
                      <a:pt x="2109" y="1"/>
                      <a:pt x="1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491;p36">
                <a:extLst>
                  <a:ext uri="{FF2B5EF4-FFF2-40B4-BE49-F238E27FC236}">
                    <a16:creationId xmlns:a16="http://schemas.microsoft.com/office/drawing/2014/main" id="{44313DE5-DA2B-43B8-96CD-BDBFCFF5F854}"/>
                  </a:ext>
                </a:extLst>
              </p:cNvPr>
              <p:cNvSpPr/>
              <p:nvPr/>
            </p:nvSpPr>
            <p:spPr>
              <a:xfrm>
                <a:off x="2960175" y="3446975"/>
                <a:ext cx="54225" cy="82175"/>
              </a:xfrm>
              <a:custGeom>
                <a:avLst/>
                <a:gdLst/>
                <a:ahLst/>
                <a:cxnLst/>
                <a:rect l="l" t="t" r="r" b="b"/>
                <a:pathLst>
                  <a:path w="2169" h="3287" extrusionOk="0">
                    <a:moveTo>
                      <a:pt x="298" y="1"/>
                    </a:moveTo>
                    <a:cubicBezTo>
                      <a:pt x="80" y="1"/>
                      <a:pt x="20" y="80"/>
                      <a:pt x="20" y="279"/>
                    </a:cubicBezTo>
                    <a:cubicBezTo>
                      <a:pt x="0" y="936"/>
                      <a:pt x="40" y="1612"/>
                      <a:pt x="100" y="2268"/>
                    </a:cubicBezTo>
                    <a:cubicBezTo>
                      <a:pt x="119" y="2527"/>
                      <a:pt x="100" y="2786"/>
                      <a:pt x="139" y="3064"/>
                    </a:cubicBezTo>
                    <a:cubicBezTo>
                      <a:pt x="174" y="3221"/>
                      <a:pt x="255" y="3287"/>
                      <a:pt x="396" y="3287"/>
                    </a:cubicBezTo>
                    <a:cubicBezTo>
                      <a:pt x="415" y="3287"/>
                      <a:pt x="436" y="3285"/>
                      <a:pt x="458" y="3283"/>
                    </a:cubicBezTo>
                    <a:cubicBezTo>
                      <a:pt x="1015" y="3164"/>
                      <a:pt x="1572" y="3164"/>
                      <a:pt x="2129" y="3084"/>
                    </a:cubicBezTo>
                    <a:cubicBezTo>
                      <a:pt x="2149" y="3064"/>
                      <a:pt x="2168" y="3044"/>
                      <a:pt x="2168" y="3044"/>
                    </a:cubicBezTo>
                    <a:cubicBezTo>
                      <a:pt x="2089" y="2149"/>
                      <a:pt x="2089" y="1254"/>
                      <a:pt x="2029" y="359"/>
                    </a:cubicBezTo>
                    <a:cubicBezTo>
                      <a:pt x="2009" y="259"/>
                      <a:pt x="2029" y="140"/>
                      <a:pt x="2029" y="40"/>
                    </a:cubicBezTo>
                    <a:cubicBezTo>
                      <a:pt x="2009" y="21"/>
                      <a:pt x="1989" y="21"/>
                      <a:pt x="1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92;p36">
                <a:extLst>
                  <a:ext uri="{FF2B5EF4-FFF2-40B4-BE49-F238E27FC236}">
                    <a16:creationId xmlns:a16="http://schemas.microsoft.com/office/drawing/2014/main" id="{865CE78D-C64E-468A-A66D-BEC644160C8D}"/>
                  </a:ext>
                </a:extLst>
              </p:cNvPr>
              <p:cNvSpPr/>
              <p:nvPr/>
            </p:nvSpPr>
            <p:spPr>
              <a:xfrm>
                <a:off x="3139700" y="3446725"/>
                <a:ext cx="54725" cy="63925"/>
              </a:xfrm>
              <a:custGeom>
                <a:avLst/>
                <a:gdLst/>
                <a:ahLst/>
                <a:cxnLst/>
                <a:rect l="l" t="t" r="r" b="b"/>
                <a:pathLst>
                  <a:path w="2189" h="2557" extrusionOk="0">
                    <a:moveTo>
                      <a:pt x="1055" y="1"/>
                    </a:moveTo>
                    <a:cubicBezTo>
                      <a:pt x="731" y="1"/>
                      <a:pt x="408" y="11"/>
                      <a:pt x="80" y="31"/>
                    </a:cubicBezTo>
                    <a:cubicBezTo>
                      <a:pt x="0" y="607"/>
                      <a:pt x="120" y="1184"/>
                      <a:pt x="140" y="1741"/>
                    </a:cubicBezTo>
                    <a:cubicBezTo>
                      <a:pt x="140" y="2000"/>
                      <a:pt x="80" y="2298"/>
                      <a:pt x="239" y="2557"/>
                    </a:cubicBezTo>
                    <a:cubicBezTo>
                      <a:pt x="876" y="2497"/>
                      <a:pt x="1532" y="2457"/>
                      <a:pt x="2189" y="2338"/>
                    </a:cubicBezTo>
                    <a:cubicBezTo>
                      <a:pt x="2109" y="1582"/>
                      <a:pt x="2149" y="806"/>
                      <a:pt x="2029" y="31"/>
                    </a:cubicBezTo>
                    <a:cubicBezTo>
                      <a:pt x="1701" y="11"/>
                      <a:pt x="1378" y="1"/>
                      <a:pt x="1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493;p36">
                <a:extLst>
                  <a:ext uri="{FF2B5EF4-FFF2-40B4-BE49-F238E27FC236}">
                    <a16:creationId xmlns:a16="http://schemas.microsoft.com/office/drawing/2014/main" id="{6649298D-10FF-4EE7-8F76-8E4CFEDDF6E8}"/>
                  </a:ext>
                </a:extLst>
              </p:cNvPr>
              <p:cNvSpPr/>
              <p:nvPr/>
            </p:nvSpPr>
            <p:spPr>
              <a:xfrm>
                <a:off x="3188925" y="3389550"/>
                <a:ext cx="128825" cy="58450"/>
              </a:xfrm>
              <a:custGeom>
                <a:avLst/>
                <a:gdLst/>
                <a:ahLst/>
                <a:cxnLst/>
                <a:rect l="l" t="t" r="r" b="b"/>
                <a:pathLst>
                  <a:path w="5153" h="2338" extrusionOk="0">
                    <a:moveTo>
                      <a:pt x="441" y="1"/>
                    </a:moveTo>
                    <a:cubicBezTo>
                      <a:pt x="367" y="1"/>
                      <a:pt x="293" y="4"/>
                      <a:pt x="220" y="10"/>
                    </a:cubicBezTo>
                    <a:cubicBezTo>
                      <a:pt x="80" y="229"/>
                      <a:pt x="140" y="467"/>
                      <a:pt x="140" y="706"/>
                    </a:cubicBezTo>
                    <a:cubicBezTo>
                      <a:pt x="100" y="1243"/>
                      <a:pt x="1" y="1780"/>
                      <a:pt x="60" y="2318"/>
                    </a:cubicBezTo>
                    <a:cubicBezTo>
                      <a:pt x="180" y="2318"/>
                      <a:pt x="279" y="2337"/>
                      <a:pt x="399" y="2337"/>
                    </a:cubicBezTo>
                    <a:lnTo>
                      <a:pt x="5073" y="2337"/>
                    </a:lnTo>
                    <a:lnTo>
                      <a:pt x="5073" y="2298"/>
                    </a:lnTo>
                    <a:cubicBezTo>
                      <a:pt x="5073" y="1681"/>
                      <a:pt x="5093" y="1064"/>
                      <a:pt x="5153" y="467"/>
                    </a:cubicBezTo>
                    <a:cubicBezTo>
                      <a:pt x="4596" y="388"/>
                      <a:pt x="4019" y="368"/>
                      <a:pt x="3442" y="288"/>
                    </a:cubicBezTo>
                    <a:cubicBezTo>
                      <a:pt x="2826" y="229"/>
                      <a:pt x="2209" y="149"/>
                      <a:pt x="1592" y="109"/>
                    </a:cubicBezTo>
                    <a:cubicBezTo>
                      <a:pt x="1209" y="76"/>
                      <a:pt x="825"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94;p36">
                <a:extLst>
                  <a:ext uri="{FF2B5EF4-FFF2-40B4-BE49-F238E27FC236}">
                    <a16:creationId xmlns:a16="http://schemas.microsoft.com/office/drawing/2014/main" id="{BB026A85-52D5-4C69-9939-CBCC67517472}"/>
                  </a:ext>
                </a:extLst>
              </p:cNvPr>
              <p:cNvSpPr/>
              <p:nvPr/>
            </p:nvSpPr>
            <p:spPr>
              <a:xfrm>
                <a:off x="3144175" y="3321650"/>
                <a:ext cx="59200" cy="67675"/>
              </a:xfrm>
              <a:custGeom>
                <a:avLst/>
                <a:gdLst/>
                <a:ahLst/>
                <a:cxnLst/>
                <a:rect l="l" t="t" r="r" b="b"/>
                <a:pathLst>
                  <a:path w="2368" h="2707" extrusionOk="0">
                    <a:moveTo>
                      <a:pt x="418" y="1"/>
                    </a:moveTo>
                    <a:cubicBezTo>
                      <a:pt x="299" y="478"/>
                      <a:pt x="199" y="975"/>
                      <a:pt x="140" y="1473"/>
                    </a:cubicBezTo>
                    <a:cubicBezTo>
                      <a:pt x="100" y="1811"/>
                      <a:pt x="0" y="2149"/>
                      <a:pt x="60" y="2507"/>
                    </a:cubicBezTo>
                    <a:cubicBezTo>
                      <a:pt x="279" y="2587"/>
                      <a:pt x="518" y="2587"/>
                      <a:pt x="736" y="2607"/>
                    </a:cubicBezTo>
                    <a:cubicBezTo>
                      <a:pt x="1154" y="2666"/>
                      <a:pt x="1572" y="2686"/>
                      <a:pt x="2010" y="2706"/>
                    </a:cubicBezTo>
                    <a:cubicBezTo>
                      <a:pt x="2109" y="1930"/>
                      <a:pt x="2208" y="1154"/>
                      <a:pt x="2368" y="399"/>
                    </a:cubicBezTo>
                    <a:cubicBezTo>
                      <a:pt x="1711" y="259"/>
                      <a:pt x="1075"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3495;p36">
              <a:extLst>
                <a:ext uri="{FF2B5EF4-FFF2-40B4-BE49-F238E27FC236}">
                  <a16:creationId xmlns:a16="http://schemas.microsoft.com/office/drawing/2014/main" id="{505B2848-4F25-48F4-8D69-5BCF5DDA8208}"/>
                </a:ext>
              </a:extLst>
            </p:cNvPr>
            <p:cNvSpPr/>
            <p:nvPr/>
          </p:nvSpPr>
          <p:spPr>
            <a:xfrm>
              <a:off x="2312995" y="1537925"/>
              <a:ext cx="863100" cy="86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3505;p36">
            <a:extLst>
              <a:ext uri="{FF2B5EF4-FFF2-40B4-BE49-F238E27FC236}">
                <a16:creationId xmlns:a16="http://schemas.microsoft.com/office/drawing/2014/main" id="{6F5DA9E6-3AE5-4020-B765-07C1C2F81BB9}"/>
              </a:ext>
            </a:extLst>
          </p:cNvPr>
          <p:cNvSpPr txBox="1">
            <a:spLocks/>
          </p:cNvSpPr>
          <p:nvPr/>
        </p:nvSpPr>
        <p:spPr>
          <a:xfrm>
            <a:off x="7288744" y="2779319"/>
            <a:ext cx="1645800" cy="456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Bebas Neue"/>
              <a:buNone/>
              <a:defRPr sz="2500" b="0" i="0" u="none" strike="noStrike" cap="none">
                <a:solidFill>
                  <a:schemeClr val="lt1"/>
                </a:solidFill>
                <a:latin typeface="Bebas Neue"/>
                <a:ea typeface="Bebas Neue"/>
                <a:cs typeface="Bebas Neue"/>
                <a:sym typeface="Bebas Neue"/>
              </a:defRPr>
            </a:lvl1pPr>
            <a:lvl2pPr marR="0" lvl="1"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9pPr>
          </a:lstStyle>
          <a:p>
            <a:r>
              <a:rPr lang="en-US" dirty="0"/>
              <a:t>present data</a:t>
            </a:r>
          </a:p>
        </p:txBody>
      </p:sp>
      <p:sp>
        <p:nvSpPr>
          <p:cNvPr id="116" name="Google Shape;3506;p36">
            <a:extLst>
              <a:ext uri="{FF2B5EF4-FFF2-40B4-BE49-F238E27FC236}">
                <a16:creationId xmlns:a16="http://schemas.microsoft.com/office/drawing/2014/main" id="{B8F41F19-461A-4104-8527-6885FF140493}"/>
              </a:ext>
            </a:extLst>
          </p:cNvPr>
          <p:cNvSpPr txBox="1">
            <a:spLocks/>
          </p:cNvSpPr>
          <p:nvPr/>
        </p:nvSpPr>
        <p:spPr>
          <a:xfrm>
            <a:off x="7662394" y="1673562"/>
            <a:ext cx="898500" cy="593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Bebas Neue"/>
              <a:buNone/>
              <a:defRPr sz="4000" b="0"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dirty="0"/>
              <a:t>05</a:t>
            </a:r>
          </a:p>
        </p:txBody>
      </p:sp>
      <p:sp>
        <p:nvSpPr>
          <p:cNvPr id="117" name="Google Shape;3507;p36">
            <a:extLst>
              <a:ext uri="{FF2B5EF4-FFF2-40B4-BE49-F238E27FC236}">
                <a16:creationId xmlns:a16="http://schemas.microsoft.com/office/drawing/2014/main" id="{288CA35D-2EC5-4179-B299-B6B9988FB279}"/>
              </a:ext>
            </a:extLst>
          </p:cNvPr>
          <p:cNvSpPr txBox="1">
            <a:spLocks/>
          </p:cNvSpPr>
          <p:nvPr/>
        </p:nvSpPr>
        <p:spPr>
          <a:xfrm>
            <a:off x="7288744" y="3236219"/>
            <a:ext cx="1645800" cy="73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1pPr>
            <a:lvl2pPr marL="914400" marR="0" lvl="1"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r>
              <a:rPr lang="en-US" dirty="0"/>
              <a:t>Presentation of data and our 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sp>
        <p:nvSpPr>
          <p:cNvPr id="3513" name="Google Shape;3513;p37"/>
          <p:cNvSpPr txBox="1">
            <a:spLocks noGrp="1"/>
          </p:cNvSpPr>
          <p:nvPr>
            <p:ph type="title"/>
          </p:nvPr>
        </p:nvSpPr>
        <p:spPr>
          <a:xfrm>
            <a:off x="5863800" y="3330100"/>
            <a:ext cx="2560200" cy="457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—CARL LEWIS</a:t>
            </a:r>
            <a:endParaRPr/>
          </a:p>
        </p:txBody>
      </p:sp>
      <p:sp>
        <p:nvSpPr>
          <p:cNvPr id="3514" name="Google Shape;3514;p37"/>
          <p:cNvSpPr txBox="1">
            <a:spLocks noGrp="1"/>
          </p:cNvSpPr>
          <p:nvPr>
            <p:ph type="subTitle" idx="1"/>
          </p:nvPr>
        </p:nvSpPr>
        <p:spPr>
          <a:xfrm>
            <a:off x="720000" y="1946850"/>
            <a:ext cx="6400800" cy="100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“If you don’t have confidence, you’ll always find a way not to win”</a:t>
            </a:r>
            <a:endParaRPr dirty="0"/>
          </a:p>
        </p:txBody>
      </p:sp>
      <p:sp>
        <p:nvSpPr>
          <p:cNvPr id="3515" name="Google Shape;3515;p37"/>
          <p:cNvSpPr txBox="1"/>
          <p:nvPr/>
        </p:nvSpPr>
        <p:spPr>
          <a:xfrm>
            <a:off x="5863800" y="3787300"/>
            <a:ext cx="2560200" cy="640200"/>
          </a:xfrm>
          <a:prstGeom prst="rect">
            <a:avLst/>
          </a:prstGeom>
          <a:noFill/>
          <a:ln>
            <a:noFill/>
          </a:ln>
        </p:spPr>
        <p:txBody>
          <a:bodyPr spcFirstLastPara="1" wrap="square" lIns="0" tIns="91425" rIns="0" bIns="0" anchor="t" anchorCtr="0">
            <a:noAutofit/>
          </a:bodyPr>
          <a:lstStyle/>
          <a:p>
            <a:pPr marL="0" lvl="0" indent="0" algn="r" rtl="0">
              <a:spcBef>
                <a:spcPts val="0"/>
              </a:spcBef>
              <a:spcAft>
                <a:spcPts val="0"/>
              </a:spcAft>
              <a:buNone/>
            </a:pPr>
            <a:r>
              <a:rPr lang="en" dirty="0">
                <a:solidFill>
                  <a:schemeClr val="dk2"/>
                </a:solidFill>
                <a:latin typeface="Roboto"/>
                <a:ea typeface="Roboto"/>
                <a:cs typeface="Roboto"/>
                <a:sym typeface="Roboto"/>
              </a:rPr>
              <a:t>American track and field athlete and nine-time gold medalist</a:t>
            </a:r>
            <a:endParaRPr dirty="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9"/>
        <p:cNvGrpSpPr/>
        <p:nvPr/>
      </p:nvGrpSpPr>
      <p:grpSpPr>
        <a:xfrm>
          <a:off x="0" y="0"/>
          <a:ext cx="0" cy="0"/>
          <a:chOff x="0" y="0"/>
          <a:chExt cx="0" cy="0"/>
        </a:xfrm>
      </p:grpSpPr>
      <p:sp>
        <p:nvSpPr>
          <p:cNvPr id="3520" name="Google Shape;3520;p38"/>
          <p:cNvSpPr txBox="1">
            <a:spLocks noGrp="1"/>
          </p:cNvSpPr>
          <p:nvPr>
            <p:ph type="title"/>
          </p:nvPr>
        </p:nvSpPr>
        <p:spPr>
          <a:xfrm>
            <a:off x="1600200" y="2266450"/>
            <a:ext cx="5943600" cy="91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O</a:t>
            </a:r>
            <a:r>
              <a:rPr lang="en" dirty="0"/>
              <a:t>btaining data</a:t>
            </a:r>
            <a:endParaRPr dirty="0"/>
          </a:p>
        </p:txBody>
      </p:sp>
      <p:sp>
        <p:nvSpPr>
          <p:cNvPr id="3522" name="Google Shape;3522;p38"/>
          <p:cNvSpPr txBox="1">
            <a:spLocks noGrp="1"/>
          </p:cNvSpPr>
          <p:nvPr>
            <p:ph type="title" idx="2"/>
          </p:nvPr>
        </p:nvSpPr>
        <p:spPr>
          <a:xfrm>
            <a:off x="3657600" y="986350"/>
            <a:ext cx="1828800" cy="128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grpSp>
        <p:nvGrpSpPr>
          <p:cNvPr id="3523" name="Google Shape;3523;p38"/>
          <p:cNvGrpSpPr/>
          <p:nvPr/>
        </p:nvGrpSpPr>
        <p:grpSpPr>
          <a:xfrm rot="603849" flipH="1">
            <a:off x="6803256" y="3525694"/>
            <a:ext cx="1737389" cy="1197810"/>
            <a:chOff x="720000" y="1322325"/>
            <a:chExt cx="1373800" cy="950075"/>
          </a:xfrm>
        </p:grpSpPr>
        <p:sp>
          <p:nvSpPr>
            <p:cNvPr id="3524" name="Google Shape;3524;p38"/>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8"/>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8"/>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8"/>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8"/>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8"/>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8"/>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8"/>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8"/>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8"/>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8"/>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8"/>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8"/>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8"/>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8"/>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8"/>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8"/>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8"/>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8"/>
            <p:cNvSpPr/>
            <p:nvPr/>
          </p:nvSpPr>
          <p:spPr>
            <a:xfrm rot="10800000" flipH="1">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8"/>
            <p:cNvSpPr/>
            <p:nvPr/>
          </p:nvSpPr>
          <p:spPr>
            <a:xfrm rot="10800000" flipH="1">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38"/>
          <p:cNvGrpSpPr/>
          <p:nvPr/>
        </p:nvGrpSpPr>
        <p:grpSpPr>
          <a:xfrm rot="-604046">
            <a:off x="945523" y="969757"/>
            <a:ext cx="1150551" cy="793198"/>
            <a:chOff x="720000" y="1322325"/>
            <a:chExt cx="1373800" cy="950075"/>
          </a:xfrm>
        </p:grpSpPr>
        <p:sp>
          <p:nvSpPr>
            <p:cNvPr id="3545" name="Google Shape;3545;p38"/>
            <p:cNvSpPr/>
            <p:nvPr/>
          </p:nvSpPr>
          <p:spPr>
            <a:xfrm>
              <a:off x="733425" y="1334650"/>
              <a:ext cx="680850" cy="716325"/>
            </a:xfrm>
            <a:custGeom>
              <a:avLst/>
              <a:gdLst/>
              <a:ahLst/>
              <a:cxnLst/>
              <a:rect l="l" t="t" r="r" b="b"/>
              <a:pathLst>
                <a:path w="27234" h="28653" extrusionOk="0">
                  <a:moveTo>
                    <a:pt x="7261" y="0"/>
                  </a:moveTo>
                  <a:lnTo>
                    <a:pt x="7261" y="0"/>
                  </a:lnTo>
                  <a:cubicBezTo>
                    <a:pt x="6724" y="4217"/>
                    <a:pt x="7520" y="8594"/>
                    <a:pt x="9529" y="12334"/>
                  </a:cubicBezTo>
                  <a:cubicBezTo>
                    <a:pt x="10325" y="13845"/>
                    <a:pt x="11339" y="15258"/>
                    <a:pt x="12493" y="16531"/>
                  </a:cubicBezTo>
                  <a:cubicBezTo>
                    <a:pt x="14204" y="18401"/>
                    <a:pt x="16233" y="19952"/>
                    <a:pt x="18501" y="21066"/>
                  </a:cubicBezTo>
                  <a:cubicBezTo>
                    <a:pt x="13092" y="18689"/>
                    <a:pt x="7407" y="16272"/>
                    <a:pt x="1545" y="16272"/>
                  </a:cubicBezTo>
                  <a:cubicBezTo>
                    <a:pt x="1521" y="16272"/>
                    <a:pt x="1497" y="16272"/>
                    <a:pt x="1473" y="16272"/>
                  </a:cubicBezTo>
                  <a:cubicBezTo>
                    <a:pt x="975" y="16272"/>
                    <a:pt x="498" y="16292"/>
                    <a:pt x="1" y="16332"/>
                  </a:cubicBezTo>
                  <a:cubicBezTo>
                    <a:pt x="478" y="21027"/>
                    <a:pt x="3541" y="25343"/>
                    <a:pt x="7798" y="27353"/>
                  </a:cubicBezTo>
                  <a:cubicBezTo>
                    <a:pt x="9629" y="28225"/>
                    <a:pt x="11650" y="28652"/>
                    <a:pt x="13671" y="28652"/>
                  </a:cubicBezTo>
                  <a:cubicBezTo>
                    <a:pt x="16351" y="28652"/>
                    <a:pt x="19032" y="27900"/>
                    <a:pt x="21266" y="26437"/>
                  </a:cubicBezTo>
                  <a:lnTo>
                    <a:pt x="22042" y="25105"/>
                  </a:lnTo>
                  <a:lnTo>
                    <a:pt x="27114" y="16372"/>
                  </a:lnTo>
                  <a:cubicBezTo>
                    <a:pt x="27234" y="15457"/>
                    <a:pt x="26895" y="14542"/>
                    <a:pt x="26478" y="13706"/>
                  </a:cubicBezTo>
                  <a:cubicBezTo>
                    <a:pt x="24727" y="10066"/>
                    <a:pt x="21684" y="7181"/>
                    <a:pt x="18262" y="5013"/>
                  </a:cubicBezTo>
                  <a:cubicBezTo>
                    <a:pt x="15159" y="3064"/>
                    <a:pt x="11757" y="1671"/>
                    <a:pt x="8316" y="398"/>
                  </a:cubicBezTo>
                  <a:cubicBezTo>
                    <a:pt x="7978" y="279"/>
                    <a:pt x="7619" y="139"/>
                    <a:pt x="7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8"/>
            <p:cNvSpPr/>
            <p:nvPr/>
          </p:nvSpPr>
          <p:spPr>
            <a:xfrm>
              <a:off x="720000" y="1322325"/>
              <a:ext cx="706700" cy="741150"/>
            </a:xfrm>
            <a:custGeom>
              <a:avLst/>
              <a:gdLst/>
              <a:ahLst/>
              <a:cxnLst/>
              <a:rect l="l" t="t" r="r" b="b"/>
              <a:pathLst>
                <a:path w="28268" h="29646" extrusionOk="0">
                  <a:moveTo>
                    <a:pt x="1069" y="17116"/>
                  </a:moveTo>
                  <a:cubicBezTo>
                    <a:pt x="1070" y="17116"/>
                    <a:pt x="1072" y="17118"/>
                    <a:pt x="1075" y="17123"/>
                  </a:cubicBezTo>
                  <a:cubicBezTo>
                    <a:pt x="1075" y="17139"/>
                    <a:pt x="1073" y="17145"/>
                    <a:pt x="1071" y="17145"/>
                  </a:cubicBezTo>
                  <a:cubicBezTo>
                    <a:pt x="1070" y="17145"/>
                    <a:pt x="1068" y="17142"/>
                    <a:pt x="1066" y="17137"/>
                  </a:cubicBezTo>
                  <a:lnTo>
                    <a:pt x="1066" y="17137"/>
                  </a:lnTo>
                  <a:cubicBezTo>
                    <a:pt x="1066" y="17124"/>
                    <a:pt x="1066" y="17116"/>
                    <a:pt x="1069" y="17116"/>
                  </a:cubicBezTo>
                  <a:close/>
                  <a:moveTo>
                    <a:pt x="19535" y="27567"/>
                  </a:moveTo>
                  <a:cubicBezTo>
                    <a:pt x="19523" y="27575"/>
                    <a:pt x="19517" y="27580"/>
                    <a:pt x="19514" y="27582"/>
                  </a:cubicBezTo>
                  <a:lnTo>
                    <a:pt x="19514" y="27582"/>
                  </a:lnTo>
                  <a:cubicBezTo>
                    <a:pt x="19521" y="27578"/>
                    <a:pt x="19528" y="27574"/>
                    <a:pt x="19535" y="27567"/>
                  </a:cubicBezTo>
                  <a:close/>
                  <a:moveTo>
                    <a:pt x="16034" y="28522"/>
                  </a:moveTo>
                  <a:cubicBezTo>
                    <a:pt x="16014" y="28529"/>
                    <a:pt x="16012" y="28531"/>
                    <a:pt x="16018" y="28531"/>
                  </a:cubicBezTo>
                  <a:cubicBezTo>
                    <a:pt x="16025" y="28531"/>
                    <a:pt x="16040" y="28529"/>
                    <a:pt x="16056" y="28526"/>
                  </a:cubicBezTo>
                  <a:lnTo>
                    <a:pt x="16056" y="28526"/>
                  </a:lnTo>
                  <a:cubicBezTo>
                    <a:pt x="16057" y="28524"/>
                    <a:pt x="16052" y="28522"/>
                    <a:pt x="16034" y="28522"/>
                  </a:cubicBezTo>
                  <a:close/>
                  <a:moveTo>
                    <a:pt x="8220" y="1175"/>
                  </a:moveTo>
                  <a:cubicBezTo>
                    <a:pt x="11523" y="2386"/>
                    <a:pt x="14733" y="3659"/>
                    <a:pt x="17765" y="5466"/>
                  </a:cubicBezTo>
                  <a:cubicBezTo>
                    <a:pt x="19217" y="6322"/>
                    <a:pt x="20530" y="7257"/>
                    <a:pt x="21763" y="8331"/>
                  </a:cubicBezTo>
                  <a:cubicBezTo>
                    <a:pt x="22380" y="8848"/>
                    <a:pt x="22957" y="9405"/>
                    <a:pt x="23514" y="10002"/>
                  </a:cubicBezTo>
                  <a:cubicBezTo>
                    <a:pt x="23792" y="10300"/>
                    <a:pt x="24051" y="10599"/>
                    <a:pt x="24309" y="10897"/>
                  </a:cubicBezTo>
                  <a:cubicBezTo>
                    <a:pt x="24429" y="11056"/>
                    <a:pt x="24568" y="11215"/>
                    <a:pt x="24687" y="11374"/>
                  </a:cubicBezTo>
                  <a:cubicBezTo>
                    <a:pt x="24714" y="11411"/>
                    <a:pt x="24722" y="11423"/>
                    <a:pt x="24721" y="11423"/>
                  </a:cubicBezTo>
                  <a:cubicBezTo>
                    <a:pt x="24721" y="11423"/>
                    <a:pt x="24693" y="11385"/>
                    <a:pt x="24693" y="11385"/>
                  </a:cubicBezTo>
                  <a:lnTo>
                    <a:pt x="24693" y="11385"/>
                  </a:lnTo>
                  <a:cubicBezTo>
                    <a:pt x="24693" y="11385"/>
                    <a:pt x="24701" y="11397"/>
                    <a:pt x="24727" y="11434"/>
                  </a:cubicBezTo>
                  <a:lnTo>
                    <a:pt x="24807" y="11553"/>
                  </a:lnTo>
                  <a:cubicBezTo>
                    <a:pt x="24866" y="11633"/>
                    <a:pt x="24926" y="11713"/>
                    <a:pt x="24986" y="11792"/>
                  </a:cubicBezTo>
                  <a:cubicBezTo>
                    <a:pt x="25523" y="12528"/>
                    <a:pt x="26000" y="13284"/>
                    <a:pt x="26418" y="14100"/>
                  </a:cubicBezTo>
                  <a:cubicBezTo>
                    <a:pt x="26848" y="14923"/>
                    <a:pt x="27226" y="15764"/>
                    <a:pt x="27170" y="16689"/>
                  </a:cubicBezTo>
                  <a:lnTo>
                    <a:pt x="27170" y="16689"/>
                  </a:lnTo>
                  <a:cubicBezTo>
                    <a:pt x="26983" y="17039"/>
                    <a:pt x="26780" y="17390"/>
                    <a:pt x="26577" y="17740"/>
                  </a:cubicBezTo>
                  <a:cubicBezTo>
                    <a:pt x="26060" y="18595"/>
                    <a:pt x="25563" y="19471"/>
                    <a:pt x="25065" y="20326"/>
                  </a:cubicBezTo>
                  <a:cubicBezTo>
                    <a:pt x="24508" y="21281"/>
                    <a:pt x="23971" y="22216"/>
                    <a:pt x="23414" y="23171"/>
                  </a:cubicBezTo>
                  <a:cubicBezTo>
                    <a:pt x="23036" y="23807"/>
                    <a:pt x="22678" y="24464"/>
                    <a:pt x="22300" y="25100"/>
                  </a:cubicBezTo>
                  <a:cubicBezTo>
                    <a:pt x="22022" y="25578"/>
                    <a:pt x="21723" y="26075"/>
                    <a:pt x="21445" y="26553"/>
                  </a:cubicBezTo>
                  <a:cubicBezTo>
                    <a:pt x="21441" y="26561"/>
                    <a:pt x="21436" y="26569"/>
                    <a:pt x="21432" y="26578"/>
                  </a:cubicBezTo>
                  <a:lnTo>
                    <a:pt x="21432" y="26578"/>
                  </a:lnTo>
                  <a:cubicBezTo>
                    <a:pt x="21078" y="26804"/>
                    <a:pt x="20722" y="27014"/>
                    <a:pt x="20351" y="27209"/>
                  </a:cubicBezTo>
                  <a:cubicBezTo>
                    <a:pt x="20132" y="27308"/>
                    <a:pt x="19913" y="27408"/>
                    <a:pt x="19694" y="27507"/>
                  </a:cubicBezTo>
                  <a:cubicBezTo>
                    <a:pt x="19654" y="27527"/>
                    <a:pt x="19615" y="27547"/>
                    <a:pt x="19555" y="27567"/>
                  </a:cubicBezTo>
                  <a:cubicBezTo>
                    <a:pt x="19555" y="27567"/>
                    <a:pt x="19520" y="27585"/>
                    <a:pt x="19514" y="27585"/>
                  </a:cubicBezTo>
                  <a:cubicBezTo>
                    <a:pt x="19513" y="27585"/>
                    <a:pt x="19513" y="27584"/>
                    <a:pt x="19514" y="27582"/>
                  </a:cubicBezTo>
                  <a:lnTo>
                    <a:pt x="19514" y="27582"/>
                  </a:lnTo>
                  <a:cubicBezTo>
                    <a:pt x="19501" y="27589"/>
                    <a:pt x="19488" y="27594"/>
                    <a:pt x="19475" y="27607"/>
                  </a:cubicBezTo>
                  <a:cubicBezTo>
                    <a:pt x="19356" y="27647"/>
                    <a:pt x="19237" y="27686"/>
                    <a:pt x="19137" y="27746"/>
                  </a:cubicBezTo>
                  <a:cubicBezTo>
                    <a:pt x="18242" y="28084"/>
                    <a:pt x="17347" y="28323"/>
                    <a:pt x="16412" y="28482"/>
                  </a:cubicBezTo>
                  <a:cubicBezTo>
                    <a:pt x="16312" y="28482"/>
                    <a:pt x="16213" y="28502"/>
                    <a:pt x="16094" y="28522"/>
                  </a:cubicBezTo>
                  <a:cubicBezTo>
                    <a:pt x="16087" y="28522"/>
                    <a:pt x="16071" y="28524"/>
                    <a:pt x="16056" y="28526"/>
                  </a:cubicBezTo>
                  <a:lnTo>
                    <a:pt x="16056" y="28526"/>
                  </a:lnTo>
                  <a:cubicBezTo>
                    <a:pt x="16052" y="28532"/>
                    <a:pt x="16014" y="28542"/>
                    <a:pt x="16014" y="28542"/>
                  </a:cubicBezTo>
                  <a:cubicBezTo>
                    <a:pt x="15934" y="28542"/>
                    <a:pt x="15875" y="28542"/>
                    <a:pt x="15815" y="28562"/>
                  </a:cubicBezTo>
                  <a:cubicBezTo>
                    <a:pt x="15576" y="28582"/>
                    <a:pt x="15358" y="28601"/>
                    <a:pt x="15119" y="28621"/>
                  </a:cubicBezTo>
                  <a:cubicBezTo>
                    <a:pt x="14781" y="28635"/>
                    <a:pt x="14454" y="28649"/>
                    <a:pt x="14122" y="28649"/>
                  </a:cubicBezTo>
                  <a:cubicBezTo>
                    <a:pt x="13984" y="28649"/>
                    <a:pt x="13846" y="28647"/>
                    <a:pt x="13707" y="28641"/>
                  </a:cubicBezTo>
                  <a:cubicBezTo>
                    <a:pt x="13468" y="28621"/>
                    <a:pt x="13229" y="28621"/>
                    <a:pt x="12990" y="28601"/>
                  </a:cubicBezTo>
                  <a:cubicBezTo>
                    <a:pt x="12871" y="28582"/>
                    <a:pt x="12772" y="28582"/>
                    <a:pt x="12652" y="28562"/>
                  </a:cubicBezTo>
                  <a:cubicBezTo>
                    <a:pt x="12593" y="28562"/>
                    <a:pt x="12553" y="28542"/>
                    <a:pt x="12493" y="28542"/>
                  </a:cubicBezTo>
                  <a:cubicBezTo>
                    <a:pt x="12473" y="28542"/>
                    <a:pt x="12294" y="28522"/>
                    <a:pt x="12394" y="28522"/>
                  </a:cubicBezTo>
                  <a:cubicBezTo>
                    <a:pt x="11916" y="28462"/>
                    <a:pt x="11459" y="28383"/>
                    <a:pt x="11001" y="28263"/>
                  </a:cubicBezTo>
                  <a:cubicBezTo>
                    <a:pt x="10544" y="28164"/>
                    <a:pt x="10106" y="28025"/>
                    <a:pt x="9668" y="27865"/>
                  </a:cubicBezTo>
                  <a:cubicBezTo>
                    <a:pt x="9449" y="27786"/>
                    <a:pt x="9231" y="27706"/>
                    <a:pt x="9012" y="27607"/>
                  </a:cubicBezTo>
                  <a:lnTo>
                    <a:pt x="9012" y="27607"/>
                  </a:lnTo>
                  <a:cubicBezTo>
                    <a:pt x="9031" y="27616"/>
                    <a:pt x="9037" y="27620"/>
                    <a:pt x="9036" y="27620"/>
                  </a:cubicBezTo>
                  <a:cubicBezTo>
                    <a:pt x="9031" y="27620"/>
                    <a:pt x="8947" y="27582"/>
                    <a:pt x="8932" y="27567"/>
                  </a:cubicBezTo>
                  <a:cubicBezTo>
                    <a:pt x="8873" y="27547"/>
                    <a:pt x="8833" y="27527"/>
                    <a:pt x="8773" y="27507"/>
                  </a:cubicBezTo>
                  <a:cubicBezTo>
                    <a:pt x="8654" y="27448"/>
                    <a:pt x="8554" y="27408"/>
                    <a:pt x="8455" y="27348"/>
                  </a:cubicBezTo>
                  <a:cubicBezTo>
                    <a:pt x="7659" y="26970"/>
                    <a:pt x="6923" y="26493"/>
                    <a:pt x="6227" y="25976"/>
                  </a:cubicBezTo>
                  <a:cubicBezTo>
                    <a:pt x="6207" y="25956"/>
                    <a:pt x="6187" y="25936"/>
                    <a:pt x="6147" y="25916"/>
                  </a:cubicBezTo>
                  <a:cubicBezTo>
                    <a:pt x="6127" y="25896"/>
                    <a:pt x="6088" y="25856"/>
                    <a:pt x="6048" y="25836"/>
                  </a:cubicBezTo>
                  <a:cubicBezTo>
                    <a:pt x="5968" y="25757"/>
                    <a:pt x="5869" y="25677"/>
                    <a:pt x="5789" y="25618"/>
                  </a:cubicBezTo>
                  <a:cubicBezTo>
                    <a:pt x="5610" y="25458"/>
                    <a:pt x="5451" y="25319"/>
                    <a:pt x="5292" y="25180"/>
                  </a:cubicBezTo>
                  <a:cubicBezTo>
                    <a:pt x="4974" y="24882"/>
                    <a:pt x="4675" y="24563"/>
                    <a:pt x="4377" y="24245"/>
                  </a:cubicBezTo>
                  <a:cubicBezTo>
                    <a:pt x="4238" y="24086"/>
                    <a:pt x="4078" y="23907"/>
                    <a:pt x="3939" y="23748"/>
                  </a:cubicBezTo>
                  <a:cubicBezTo>
                    <a:pt x="3880" y="23668"/>
                    <a:pt x="3820" y="23588"/>
                    <a:pt x="3760" y="23509"/>
                  </a:cubicBezTo>
                  <a:lnTo>
                    <a:pt x="3760" y="23509"/>
                  </a:lnTo>
                  <a:cubicBezTo>
                    <a:pt x="3774" y="23522"/>
                    <a:pt x="3779" y="23528"/>
                    <a:pt x="3779" y="23528"/>
                  </a:cubicBezTo>
                  <a:cubicBezTo>
                    <a:pt x="3780" y="23528"/>
                    <a:pt x="3720" y="23465"/>
                    <a:pt x="3720" y="23449"/>
                  </a:cubicBezTo>
                  <a:cubicBezTo>
                    <a:pt x="3681" y="23390"/>
                    <a:pt x="3641" y="23350"/>
                    <a:pt x="3601" y="23290"/>
                  </a:cubicBezTo>
                  <a:cubicBezTo>
                    <a:pt x="3342" y="22932"/>
                    <a:pt x="3104" y="22574"/>
                    <a:pt x="2885" y="22196"/>
                  </a:cubicBezTo>
                  <a:cubicBezTo>
                    <a:pt x="2646" y="21818"/>
                    <a:pt x="2447" y="21440"/>
                    <a:pt x="2248" y="21042"/>
                  </a:cubicBezTo>
                  <a:cubicBezTo>
                    <a:pt x="2149" y="20843"/>
                    <a:pt x="2069" y="20644"/>
                    <a:pt x="1970" y="20446"/>
                  </a:cubicBezTo>
                  <a:lnTo>
                    <a:pt x="1970" y="20446"/>
                  </a:lnTo>
                  <a:cubicBezTo>
                    <a:pt x="1980" y="20465"/>
                    <a:pt x="1985" y="20472"/>
                    <a:pt x="1986" y="20472"/>
                  </a:cubicBezTo>
                  <a:cubicBezTo>
                    <a:pt x="1991" y="20472"/>
                    <a:pt x="1965" y="20401"/>
                    <a:pt x="1950" y="20386"/>
                  </a:cubicBezTo>
                  <a:lnTo>
                    <a:pt x="1890" y="20247"/>
                  </a:lnTo>
                  <a:cubicBezTo>
                    <a:pt x="1850" y="20127"/>
                    <a:pt x="1811" y="20028"/>
                    <a:pt x="1771" y="19908"/>
                  </a:cubicBezTo>
                  <a:cubicBezTo>
                    <a:pt x="1473" y="19093"/>
                    <a:pt x="1234" y="18257"/>
                    <a:pt x="1095" y="17382"/>
                  </a:cubicBezTo>
                  <a:cubicBezTo>
                    <a:pt x="1095" y="17355"/>
                    <a:pt x="1095" y="17319"/>
                    <a:pt x="1088" y="17286"/>
                  </a:cubicBezTo>
                  <a:lnTo>
                    <a:pt x="1088" y="17286"/>
                  </a:lnTo>
                  <a:cubicBezTo>
                    <a:pt x="1447" y="17267"/>
                    <a:pt x="1804" y="17258"/>
                    <a:pt x="2160" y="17258"/>
                  </a:cubicBezTo>
                  <a:cubicBezTo>
                    <a:pt x="4098" y="17258"/>
                    <a:pt x="5998" y="17527"/>
                    <a:pt x="7898" y="17979"/>
                  </a:cubicBezTo>
                  <a:cubicBezTo>
                    <a:pt x="10325" y="18556"/>
                    <a:pt x="12672" y="19411"/>
                    <a:pt x="14980" y="20346"/>
                  </a:cubicBezTo>
                  <a:cubicBezTo>
                    <a:pt x="15616" y="20624"/>
                    <a:pt x="16213" y="20863"/>
                    <a:pt x="16850" y="21142"/>
                  </a:cubicBezTo>
                  <a:cubicBezTo>
                    <a:pt x="17486" y="21420"/>
                    <a:pt x="18143" y="21699"/>
                    <a:pt x="18779" y="21997"/>
                  </a:cubicBezTo>
                  <a:cubicBezTo>
                    <a:pt x="18864" y="22032"/>
                    <a:pt x="18958" y="22053"/>
                    <a:pt x="19051" y="22053"/>
                  </a:cubicBezTo>
                  <a:cubicBezTo>
                    <a:pt x="19221" y="22053"/>
                    <a:pt x="19385" y="21985"/>
                    <a:pt x="19475" y="21818"/>
                  </a:cubicBezTo>
                  <a:cubicBezTo>
                    <a:pt x="19595" y="21579"/>
                    <a:pt x="19535" y="21261"/>
                    <a:pt x="19296" y="21122"/>
                  </a:cubicBezTo>
                  <a:cubicBezTo>
                    <a:pt x="18580" y="20764"/>
                    <a:pt x="17864" y="20366"/>
                    <a:pt x="17208" y="19928"/>
                  </a:cubicBezTo>
                  <a:cubicBezTo>
                    <a:pt x="16511" y="19471"/>
                    <a:pt x="15915" y="19033"/>
                    <a:pt x="15298" y="18516"/>
                  </a:cubicBezTo>
                  <a:cubicBezTo>
                    <a:pt x="14701" y="17999"/>
                    <a:pt x="14104" y="17442"/>
                    <a:pt x="13567" y="16845"/>
                  </a:cubicBezTo>
                  <a:cubicBezTo>
                    <a:pt x="12990" y="16248"/>
                    <a:pt x="12473" y="15631"/>
                    <a:pt x="12016" y="14995"/>
                  </a:cubicBezTo>
                  <a:cubicBezTo>
                    <a:pt x="10046" y="12309"/>
                    <a:pt x="8813" y="9246"/>
                    <a:pt x="8335" y="5944"/>
                  </a:cubicBezTo>
                  <a:cubicBezTo>
                    <a:pt x="8296" y="5745"/>
                    <a:pt x="8296" y="5605"/>
                    <a:pt x="8256" y="5367"/>
                  </a:cubicBezTo>
                  <a:cubicBezTo>
                    <a:pt x="8236" y="5128"/>
                    <a:pt x="8216" y="4889"/>
                    <a:pt x="8196" y="4651"/>
                  </a:cubicBezTo>
                  <a:cubicBezTo>
                    <a:pt x="8156" y="4213"/>
                    <a:pt x="8137" y="3755"/>
                    <a:pt x="8137" y="3298"/>
                  </a:cubicBezTo>
                  <a:cubicBezTo>
                    <a:pt x="8122" y="2590"/>
                    <a:pt x="8152" y="1883"/>
                    <a:pt x="8220" y="1175"/>
                  </a:cubicBezTo>
                  <a:close/>
                  <a:moveTo>
                    <a:pt x="7807" y="0"/>
                  </a:moveTo>
                  <a:cubicBezTo>
                    <a:pt x="7699" y="0"/>
                    <a:pt x="7589" y="41"/>
                    <a:pt x="7500" y="115"/>
                  </a:cubicBezTo>
                  <a:cubicBezTo>
                    <a:pt x="7361" y="215"/>
                    <a:pt x="7321" y="334"/>
                    <a:pt x="7301" y="493"/>
                  </a:cubicBezTo>
                  <a:cubicBezTo>
                    <a:pt x="6883" y="3855"/>
                    <a:pt x="7281" y="7336"/>
                    <a:pt x="8475" y="10499"/>
                  </a:cubicBezTo>
                  <a:cubicBezTo>
                    <a:pt x="9668" y="13702"/>
                    <a:pt x="11638" y="16586"/>
                    <a:pt x="14184" y="18854"/>
                  </a:cubicBezTo>
                  <a:cubicBezTo>
                    <a:pt x="14268" y="18929"/>
                    <a:pt x="14354" y="19003"/>
                    <a:pt x="14439" y="19077"/>
                  </a:cubicBezTo>
                  <a:lnTo>
                    <a:pt x="14439" y="19077"/>
                  </a:lnTo>
                  <a:cubicBezTo>
                    <a:pt x="13691" y="18781"/>
                    <a:pt x="12937" y="18500"/>
                    <a:pt x="12175" y="18237"/>
                  </a:cubicBezTo>
                  <a:cubicBezTo>
                    <a:pt x="9808" y="17402"/>
                    <a:pt x="7361" y="16745"/>
                    <a:pt x="4834" y="16447"/>
                  </a:cubicBezTo>
                  <a:cubicBezTo>
                    <a:pt x="3926" y="16332"/>
                    <a:pt x="3002" y="16274"/>
                    <a:pt x="2077" y="16274"/>
                  </a:cubicBezTo>
                  <a:cubicBezTo>
                    <a:pt x="1563" y="16274"/>
                    <a:pt x="1049" y="16292"/>
                    <a:pt x="538" y="16328"/>
                  </a:cubicBezTo>
                  <a:cubicBezTo>
                    <a:pt x="299" y="16348"/>
                    <a:pt x="0" y="16546"/>
                    <a:pt x="40" y="16825"/>
                  </a:cubicBezTo>
                  <a:cubicBezTo>
                    <a:pt x="239" y="18635"/>
                    <a:pt x="756" y="20366"/>
                    <a:pt x="1592" y="21957"/>
                  </a:cubicBezTo>
                  <a:cubicBezTo>
                    <a:pt x="2427" y="23529"/>
                    <a:pt x="3541" y="24961"/>
                    <a:pt x="4854" y="26115"/>
                  </a:cubicBezTo>
                  <a:cubicBezTo>
                    <a:pt x="6227" y="27348"/>
                    <a:pt x="7818" y="28283"/>
                    <a:pt x="9569" y="28880"/>
                  </a:cubicBezTo>
                  <a:cubicBezTo>
                    <a:pt x="11062" y="29394"/>
                    <a:pt x="12652" y="29646"/>
                    <a:pt x="14236" y="29646"/>
                  </a:cubicBezTo>
                  <a:cubicBezTo>
                    <a:pt x="14550" y="29646"/>
                    <a:pt x="14865" y="29636"/>
                    <a:pt x="15179" y="29616"/>
                  </a:cubicBezTo>
                  <a:cubicBezTo>
                    <a:pt x="17108" y="29477"/>
                    <a:pt x="18998" y="28979"/>
                    <a:pt x="20709" y="28124"/>
                  </a:cubicBezTo>
                  <a:cubicBezTo>
                    <a:pt x="21146" y="27925"/>
                    <a:pt x="21544" y="27686"/>
                    <a:pt x="21942" y="27428"/>
                  </a:cubicBezTo>
                  <a:cubicBezTo>
                    <a:pt x="22081" y="27348"/>
                    <a:pt x="22201" y="27249"/>
                    <a:pt x="22280" y="27109"/>
                  </a:cubicBezTo>
                  <a:cubicBezTo>
                    <a:pt x="22320" y="27030"/>
                    <a:pt x="22380" y="26950"/>
                    <a:pt x="22420" y="26851"/>
                  </a:cubicBezTo>
                  <a:cubicBezTo>
                    <a:pt x="22618" y="26513"/>
                    <a:pt x="22817" y="26175"/>
                    <a:pt x="23016" y="25836"/>
                  </a:cubicBezTo>
                  <a:lnTo>
                    <a:pt x="23772" y="24523"/>
                  </a:lnTo>
                  <a:cubicBezTo>
                    <a:pt x="24309" y="23608"/>
                    <a:pt x="24846" y="22693"/>
                    <a:pt x="25384" y="21778"/>
                  </a:cubicBezTo>
                  <a:cubicBezTo>
                    <a:pt x="25941" y="20804"/>
                    <a:pt x="26498" y="19849"/>
                    <a:pt x="27055" y="18874"/>
                  </a:cubicBezTo>
                  <a:lnTo>
                    <a:pt x="28029" y="17183"/>
                  </a:lnTo>
                  <a:cubicBezTo>
                    <a:pt x="28049" y="17163"/>
                    <a:pt x="28069" y="17123"/>
                    <a:pt x="28089" y="17103"/>
                  </a:cubicBezTo>
                  <a:cubicBezTo>
                    <a:pt x="28128" y="17033"/>
                    <a:pt x="28147" y="16949"/>
                    <a:pt x="28149" y="16865"/>
                  </a:cubicBezTo>
                  <a:lnTo>
                    <a:pt x="28149" y="16865"/>
                  </a:lnTo>
                  <a:cubicBezTo>
                    <a:pt x="28149" y="16865"/>
                    <a:pt x="28149" y="16865"/>
                    <a:pt x="28149" y="16865"/>
                  </a:cubicBezTo>
                  <a:cubicBezTo>
                    <a:pt x="28268" y="15870"/>
                    <a:pt x="27910" y="14895"/>
                    <a:pt x="27472" y="14000"/>
                  </a:cubicBezTo>
                  <a:cubicBezTo>
                    <a:pt x="27114" y="13264"/>
                    <a:pt x="26716" y="12548"/>
                    <a:pt x="26259" y="11872"/>
                  </a:cubicBezTo>
                  <a:cubicBezTo>
                    <a:pt x="25324" y="10479"/>
                    <a:pt x="24230" y="9226"/>
                    <a:pt x="22996" y="8092"/>
                  </a:cubicBezTo>
                  <a:cubicBezTo>
                    <a:pt x="20371" y="5665"/>
                    <a:pt x="17228" y="3855"/>
                    <a:pt x="13985" y="2403"/>
                  </a:cubicBezTo>
                  <a:cubicBezTo>
                    <a:pt x="11996" y="1527"/>
                    <a:pt x="9967" y="752"/>
                    <a:pt x="7918" y="16"/>
                  </a:cubicBezTo>
                  <a:cubicBezTo>
                    <a:pt x="7882" y="5"/>
                    <a:pt x="7844" y="0"/>
                    <a:pt x="7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8"/>
            <p:cNvSpPr/>
            <p:nvPr/>
          </p:nvSpPr>
          <p:spPr>
            <a:xfrm>
              <a:off x="1406800" y="1388350"/>
              <a:ext cx="674875" cy="697350"/>
            </a:xfrm>
            <a:custGeom>
              <a:avLst/>
              <a:gdLst/>
              <a:ahLst/>
              <a:cxnLst/>
              <a:rect l="l" t="t" r="r" b="b"/>
              <a:pathLst>
                <a:path w="26995" h="27894" extrusionOk="0">
                  <a:moveTo>
                    <a:pt x="21464" y="0"/>
                  </a:moveTo>
                  <a:lnTo>
                    <a:pt x="21464" y="0"/>
                  </a:lnTo>
                  <a:cubicBezTo>
                    <a:pt x="21067" y="100"/>
                    <a:pt x="20669" y="199"/>
                    <a:pt x="20291" y="299"/>
                  </a:cubicBezTo>
                  <a:cubicBezTo>
                    <a:pt x="16770" y="1194"/>
                    <a:pt x="13249" y="2228"/>
                    <a:pt x="9986" y="3840"/>
                  </a:cubicBezTo>
                  <a:cubicBezTo>
                    <a:pt x="6366" y="5630"/>
                    <a:pt x="3044" y="8196"/>
                    <a:pt x="915" y="11638"/>
                  </a:cubicBezTo>
                  <a:cubicBezTo>
                    <a:pt x="438" y="12414"/>
                    <a:pt x="0" y="13289"/>
                    <a:pt x="20" y="14224"/>
                  </a:cubicBezTo>
                  <a:lnTo>
                    <a:pt x="4416" y="24011"/>
                  </a:lnTo>
                  <a:lnTo>
                    <a:pt x="4774" y="24827"/>
                  </a:lnTo>
                  <a:cubicBezTo>
                    <a:pt x="7244" y="26826"/>
                    <a:pt x="10420" y="27893"/>
                    <a:pt x="13587" y="27893"/>
                  </a:cubicBezTo>
                  <a:cubicBezTo>
                    <a:pt x="15114" y="27893"/>
                    <a:pt x="16640" y="27645"/>
                    <a:pt x="18083" y="27134"/>
                  </a:cubicBezTo>
                  <a:cubicBezTo>
                    <a:pt x="22519" y="25582"/>
                    <a:pt x="26020" y="21584"/>
                    <a:pt x="26995" y="16989"/>
                  </a:cubicBezTo>
                  <a:cubicBezTo>
                    <a:pt x="26497" y="16889"/>
                    <a:pt x="26020" y="16830"/>
                    <a:pt x="25542" y="16770"/>
                  </a:cubicBezTo>
                  <a:cubicBezTo>
                    <a:pt x="24728" y="16682"/>
                    <a:pt x="23913" y="16641"/>
                    <a:pt x="23098" y="16641"/>
                  </a:cubicBezTo>
                  <a:cubicBezTo>
                    <a:pt x="18035" y="16641"/>
                    <a:pt x="12962" y="18215"/>
                    <a:pt x="8097" y="19774"/>
                  </a:cubicBezTo>
                  <a:cubicBezTo>
                    <a:pt x="10245" y="18978"/>
                    <a:pt x="12254" y="17785"/>
                    <a:pt x="14025" y="16312"/>
                  </a:cubicBezTo>
                  <a:cubicBezTo>
                    <a:pt x="15517" y="15079"/>
                    <a:pt x="16849" y="13627"/>
                    <a:pt x="17924" y="12016"/>
                  </a:cubicBezTo>
                  <a:cubicBezTo>
                    <a:pt x="20291" y="8495"/>
                    <a:pt x="21544" y="4238"/>
                    <a:pt x="21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8"/>
            <p:cNvSpPr/>
            <p:nvPr/>
          </p:nvSpPr>
          <p:spPr>
            <a:xfrm>
              <a:off x="1392875" y="1376000"/>
              <a:ext cx="700925" cy="722125"/>
            </a:xfrm>
            <a:custGeom>
              <a:avLst/>
              <a:gdLst/>
              <a:ahLst/>
              <a:cxnLst/>
              <a:rect l="l" t="t" r="r" b="b"/>
              <a:pathLst>
                <a:path w="28037" h="28885" extrusionOk="0">
                  <a:moveTo>
                    <a:pt x="8773" y="26809"/>
                  </a:moveTo>
                  <a:cubicBezTo>
                    <a:pt x="8770" y="26809"/>
                    <a:pt x="8779" y="26816"/>
                    <a:pt x="8813" y="26832"/>
                  </a:cubicBezTo>
                  <a:cubicBezTo>
                    <a:pt x="8801" y="26821"/>
                    <a:pt x="8776" y="26809"/>
                    <a:pt x="8773" y="26809"/>
                  </a:cubicBezTo>
                  <a:close/>
                  <a:moveTo>
                    <a:pt x="21511" y="1130"/>
                  </a:moveTo>
                  <a:cubicBezTo>
                    <a:pt x="21510" y="1734"/>
                    <a:pt x="21484" y="2338"/>
                    <a:pt x="21425" y="2941"/>
                  </a:cubicBezTo>
                  <a:cubicBezTo>
                    <a:pt x="21405" y="3120"/>
                    <a:pt x="21385" y="3319"/>
                    <a:pt x="21365" y="3498"/>
                  </a:cubicBezTo>
                  <a:cubicBezTo>
                    <a:pt x="21365" y="3498"/>
                    <a:pt x="21352" y="3555"/>
                    <a:pt x="21345" y="3587"/>
                  </a:cubicBezTo>
                  <a:lnTo>
                    <a:pt x="21345" y="3587"/>
                  </a:lnTo>
                  <a:cubicBezTo>
                    <a:pt x="21345" y="3584"/>
                    <a:pt x="21345" y="3581"/>
                    <a:pt x="21345" y="3578"/>
                  </a:cubicBezTo>
                  <a:lnTo>
                    <a:pt x="21345" y="3578"/>
                  </a:lnTo>
                  <a:cubicBezTo>
                    <a:pt x="21341" y="3599"/>
                    <a:pt x="21339" y="3608"/>
                    <a:pt x="21340" y="3608"/>
                  </a:cubicBezTo>
                  <a:cubicBezTo>
                    <a:pt x="21340" y="3608"/>
                    <a:pt x="21342" y="3599"/>
                    <a:pt x="21345" y="3587"/>
                  </a:cubicBezTo>
                  <a:lnTo>
                    <a:pt x="21345" y="3587"/>
                  </a:lnTo>
                  <a:cubicBezTo>
                    <a:pt x="21343" y="3643"/>
                    <a:pt x="21325" y="3699"/>
                    <a:pt x="21325" y="3737"/>
                  </a:cubicBezTo>
                  <a:cubicBezTo>
                    <a:pt x="21305" y="3856"/>
                    <a:pt x="21285" y="3956"/>
                    <a:pt x="21266" y="4055"/>
                  </a:cubicBezTo>
                  <a:cubicBezTo>
                    <a:pt x="21206" y="4473"/>
                    <a:pt x="21126" y="4871"/>
                    <a:pt x="21047" y="5289"/>
                  </a:cubicBezTo>
                  <a:cubicBezTo>
                    <a:pt x="20868" y="6064"/>
                    <a:pt x="20649" y="6860"/>
                    <a:pt x="20370" y="7616"/>
                  </a:cubicBezTo>
                  <a:cubicBezTo>
                    <a:pt x="20112" y="8392"/>
                    <a:pt x="19833" y="9048"/>
                    <a:pt x="19475" y="9784"/>
                  </a:cubicBezTo>
                  <a:cubicBezTo>
                    <a:pt x="19117" y="10520"/>
                    <a:pt x="18719" y="11217"/>
                    <a:pt x="18282" y="11893"/>
                  </a:cubicBezTo>
                  <a:cubicBezTo>
                    <a:pt x="17844" y="12589"/>
                    <a:pt x="17386" y="13206"/>
                    <a:pt x="16869" y="13823"/>
                  </a:cubicBezTo>
                  <a:cubicBezTo>
                    <a:pt x="16352" y="14459"/>
                    <a:pt x="15775" y="15056"/>
                    <a:pt x="15178" y="15613"/>
                  </a:cubicBezTo>
                  <a:cubicBezTo>
                    <a:pt x="14582" y="16170"/>
                    <a:pt x="13945" y="16707"/>
                    <a:pt x="13348" y="17165"/>
                  </a:cubicBezTo>
                  <a:cubicBezTo>
                    <a:pt x="12592" y="17702"/>
                    <a:pt x="11797" y="18219"/>
                    <a:pt x="10981" y="18657"/>
                  </a:cubicBezTo>
                  <a:cubicBezTo>
                    <a:pt x="10165" y="19114"/>
                    <a:pt x="9350" y="19472"/>
                    <a:pt x="8514" y="19790"/>
                  </a:cubicBezTo>
                  <a:cubicBezTo>
                    <a:pt x="8276" y="19890"/>
                    <a:pt x="8077" y="20129"/>
                    <a:pt x="8176" y="20407"/>
                  </a:cubicBezTo>
                  <a:cubicBezTo>
                    <a:pt x="8241" y="20603"/>
                    <a:pt x="8427" y="20771"/>
                    <a:pt x="8634" y="20771"/>
                  </a:cubicBezTo>
                  <a:cubicBezTo>
                    <a:pt x="8679" y="20771"/>
                    <a:pt x="8726" y="20763"/>
                    <a:pt x="8773" y="20745"/>
                  </a:cubicBezTo>
                  <a:cubicBezTo>
                    <a:pt x="11160" y="19989"/>
                    <a:pt x="13567" y="19233"/>
                    <a:pt x="15994" y="18657"/>
                  </a:cubicBezTo>
                  <a:cubicBezTo>
                    <a:pt x="18421" y="18060"/>
                    <a:pt x="20788" y="17682"/>
                    <a:pt x="23275" y="17642"/>
                  </a:cubicBezTo>
                  <a:cubicBezTo>
                    <a:pt x="23390" y="17640"/>
                    <a:pt x="23505" y="17639"/>
                    <a:pt x="23620" y="17639"/>
                  </a:cubicBezTo>
                  <a:cubicBezTo>
                    <a:pt x="24737" y="17639"/>
                    <a:pt x="25851" y="17717"/>
                    <a:pt x="26942" y="17883"/>
                  </a:cubicBezTo>
                  <a:lnTo>
                    <a:pt x="26942" y="17883"/>
                  </a:lnTo>
                  <a:cubicBezTo>
                    <a:pt x="26881" y="18118"/>
                    <a:pt x="26815" y="18351"/>
                    <a:pt x="26736" y="18577"/>
                  </a:cubicBezTo>
                  <a:cubicBezTo>
                    <a:pt x="26676" y="18796"/>
                    <a:pt x="26617" y="18995"/>
                    <a:pt x="26537" y="19194"/>
                  </a:cubicBezTo>
                  <a:cubicBezTo>
                    <a:pt x="26497" y="19293"/>
                    <a:pt x="26458" y="19393"/>
                    <a:pt x="26418" y="19492"/>
                  </a:cubicBezTo>
                  <a:cubicBezTo>
                    <a:pt x="26398" y="19532"/>
                    <a:pt x="26378" y="19591"/>
                    <a:pt x="26358" y="19631"/>
                  </a:cubicBezTo>
                  <a:cubicBezTo>
                    <a:pt x="26358" y="19649"/>
                    <a:pt x="26342" y="19666"/>
                    <a:pt x="26339" y="19684"/>
                  </a:cubicBezTo>
                  <a:lnTo>
                    <a:pt x="26339" y="19684"/>
                  </a:lnTo>
                  <a:cubicBezTo>
                    <a:pt x="26334" y="19697"/>
                    <a:pt x="26326" y="19715"/>
                    <a:pt x="26318" y="19731"/>
                  </a:cubicBezTo>
                  <a:cubicBezTo>
                    <a:pt x="25980" y="20507"/>
                    <a:pt x="25582" y="21262"/>
                    <a:pt x="25105" y="21959"/>
                  </a:cubicBezTo>
                  <a:cubicBezTo>
                    <a:pt x="24985" y="22138"/>
                    <a:pt x="24866" y="22317"/>
                    <a:pt x="24727" y="22476"/>
                  </a:cubicBezTo>
                  <a:cubicBezTo>
                    <a:pt x="24707" y="22536"/>
                    <a:pt x="24667" y="22575"/>
                    <a:pt x="24627" y="22615"/>
                  </a:cubicBezTo>
                  <a:cubicBezTo>
                    <a:pt x="24627" y="22635"/>
                    <a:pt x="24608" y="22655"/>
                    <a:pt x="24588" y="22695"/>
                  </a:cubicBezTo>
                  <a:cubicBezTo>
                    <a:pt x="24588" y="22695"/>
                    <a:pt x="24577" y="22705"/>
                    <a:pt x="24568" y="22715"/>
                  </a:cubicBezTo>
                  <a:cubicBezTo>
                    <a:pt x="24573" y="22705"/>
                    <a:pt x="24574" y="22701"/>
                    <a:pt x="24573" y="22701"/>
                  </a:cubicBezTo>
                  <a:lnTo>
                    <a:pt x="24573" y="22701"/>
                  </a:lnTo>
                  <a:cubicBezTo>
                    <a:pt x="24570" y="22701"/>
                    <a:pt x="24548" y="22735"/>
                    <a:pt x="24548" y="22735"/>
                  </a:cubicBezTo>
                  <a:cubicBezTo>
                    <a:pt x="24528" y="22754"/>
                    <a:pt x="24508" y="22774"/>
                    <a:pt x="24488" y="22794"/>
                  </a:cubicBezTo>
                  <a:cubicBezTo>
                    <a:pt x="24448" y="22854"/>
                    <a:pt x="24409" y="22894"/>
                    <a:pt x="24369" y="22953"/>
                  </a:cubicBezTo>
                  <a:cubicBezTo>
                    <a:pt x="24110" y="23272"/>
                    <a:pt x="23832" y="23590"/>
                    <a:pt x="23533" y="23908"/>
                  </a:cubicBezTo>
                  <a:cubicBezTo>
                    <a:pt x="23235" y="24207"/>
                    <a:pt x="22917" y="24505"/>
                    <a:pt x="22598" y="24783"/>
                  </a:cubicBezTo>
                  <a:cubicBezTo>
                    <a:pt x="22439" y="24923"/>
                    <a:pt x="22260" y="25042"/>
                    <a:pt x="22101" y="25181"/>
                  </a:cubicBezTo>
                  <a:cubicBezTo>
                    <a:pt x="22096" y="25181"/>
                    <a:pt x="22088" y="25186"/>
                    <a:pt x="22080" y="25191"/>
                  </a:cubicBezTo>
                  <a:lnTo>
                    <a:pt x="22080" y="25191"/>
                  </a:lnTo>
                  <a:cubicBezTo>
                    <a:pt x="22081" y="25188"/>
                    <a:pt x="22081" y="25184"/>
                    <a:pt x="22081" y="25181"/>
                  </a:cubicBezTo>
                  <a:lnTo>
                    <a:pt x="22081" y="25181"/>
                  </a:lnTo>
                  <a:cubicBezTo>
                    <a:pt x="22061" y="25201"/>
                    <a:pt x="22055" y="25208"/>
                    <a:pt x="22055" y="25208"/>
                  </a:cubicBezTo>
                  <a:cubicBezTo>
                    <a:pt x="22056" y="25208"/>
                    <a:pt x="22068" y="25198"/>
                    <a:pt x="22080" y="25191"/>
                  </a:cubicBezTo>
                  <a:lnTo>
                    <a:pt x="22080" y="25191"/>
                  </a:lnTo>
                  <a:cubicBezTo>
                    <a:pt x="22075" y="25207"/>
                    <a:pt x="22058" y="25221"/>
                    <a:pt x="22041" y="25221"/>
                  </a:cubicBezTo>
                  <a:lnTo>
                    <a:pt x="21902" y="25321"/>
                  </a:lnTo>
                  <a:cubicBezTo>
                    <a:pt x="21823" y="25380"/>
                    <a:pt x="21743" y="25440"/>
                    <a:pt x="21643" y="25519"/>
                  </a:cubicBezTo>
                  <a:cubicBezTo>
                    <a:pt x="20947" y="25997"/>
                    <a:pt x="20211" y="26435"/>
                    <a:pt x="19416" y="26793"/>
                  </a:cubicBezTo>
                  <a:cubicBezTo>
                    <a:pt x="19336" y="26832"/>
                    <a:pt x="19236" y="26872"/>
                    <a:pt x="19157" y="26912"/>
                  </a:cubicBezTo>
                  <a:cubicBezTo>
                    <a:pt x="19177" y="26902"/>
                    <a:pt x="19183" y="26898"/>
                    <a:pt x="19181" y="26898"/>
                  </a:cubicBezTo>
                  <a:cubicBezTo>
                    <a:pt x="19174" y="26898"/>
                    <a:pt x="19092" y="26932"/>
                    <a:pt x="19077" y="26932"/>
                  </a:cubicBezTo>
                  <a:cubicBezTo>
                    <a:pt x="19018" y="26952"/>
                    <a:pt x="18958" y="26992"/>
                    <a:pt x="18918" y="27011"/>
                  </a:cubicBezTo>
                  <a:cubicBezTo>
                    <a:pt x="18699" y="27091"/>
                    <a:pt x="18500" y="27151"/>
                    <a:pt x="18302" y="27230"/>
                  </a:cubicBezTo>
                  <a:cubicBezTo>
                    <a:pt x="17864" y="27370"/>
                    <a:pt x="17426" y="27489"/>
                    <a:pt x="16989" y="27588"/>
                  </a:cubicBezTo>
                  <a:cubicBezTo>
                    <a:pt x="16770" y="27628"/>
                    <a:pt x="16531" y="27688"/>
                    <a:pt x="16312" y="27728"/>
                  </a:cubicBezTo>
                  <a:cubicBezTo>
                    <a:pt x="16193" y="27747"/>
                    <a:pt x="16093" y="27747"/>
                    <a:pt x="15994" y="27767"/>
                  </a:cubicBezTo>
                  <a:cubicBezTo>
                    <a:pt x="15974" y="27767"/>
                    <a:pt x="15954" y="27767"/>
                    <a:pt x="15914" y="27787"/>
                  </a:cubicBezTo>
                  <a:cubicBezTo>
                    <a:pt x="15835" y="27787"/>
                    <a:pt x="15775" y="27787"/>
                    <a:pt x="15715" y="27807"/>
                  </a:cubicBezTo>
                  <a:cubicBezTo>
                    <a:pt x="15258" y="27847"/>
                    <a:pt x="14820" y="27887"/>
                    <a:pt x="14363" y="27887"/>
                  </a:cubicBezTo>
                  <a:cubicBezTo>
                    <a:pt x="14240" y="27892"/>
                    <a:pt x="14119" y="27895"/>
                    <a:pt x="13999" y="27895"/>
                  </a:cubicBezTo>
                  <a:cubicBezTo>
                    <a:pt x="13669" y="27895"/>
                    <a:pt x="13345" y="27876"/>
                    <a:pt x="13010" y="27847"/>
                  </a:cubicBezTo>
                  <a:cubicBezTo>
                    <a:pt x="12791" y="27827"/>
                    <a:pt x="12553" y="27807"/>
                    <a:pt x="12334" y="27787"/>
                  </a:cubicBezTo>
                  <a:cubicBezTo>
                    <a:pt x="12234" y="27767"/>
                    <a:pt x="12294" y="27767"/>
                    <a:pt x="12314" y="27767"/>
                  </a:cubicBezTo>
                  <a:lnTo>
                    <a:pt x="12254" y="27767"/>
                  </a:lnTo>
                  <a:cubicBezTo>
                    <a:pt x="12194" y="27767"/>
                    <a:pt x="12135" y="27747"/>
                    <a:pt x="12075" y="27747"/>
                  </a:cubicBezTo>
                  <a:cubicBezTo>
                    <a:pt x="11976" y="27728"/>
                    <a:pt x="11856" y="27708"/>
                    <a:pt x="11757" y="27688"/>
                  </a:cubicBezTo>
                  <a:cubicBezTo>
                    <a:pt x="10842" y="27529"/>
                    <a:pt x="9966" y="27270"/>
                    <a:pt x="9111" y="26952"/>
                  </a:cubicBezTo>
                  <a:cubicBezTo>
                    <a:pt x="9012" y="26912"/>
                    <a:pt x="8912" y="26872"/>
                    <a:pt x="8813" y="26832"/>
                  </a:cubicBezTo>
                  <a:lnTo>
                    <a:pt x="8733" y="26793"/>
                  </a:lnTo>
                  <a:cubicBezTo>
                    <a:pt x="8673" y="26773"/>
                    <a:pt x="8614" y="26733"/>
                    <a:pt x="8554" y="26713"/>
                  </a:cubicBezTo>
                  <a:cubicBezTo>
                    <a:pt x="8355" y="26633"/>
                    <a:pt x="8156" y="26534"/>
                    <a:pt x="7957" y="26435"/>
                  </a:cubicBezTo>
                  <a:cubicBezTo>
                    <a:pt x="7540" y="26216"/>
                    <a:pt x="7142" y="25997"/>
                    <a:pt x="6764" y="25738"/>
                  </a:cubicBezTo>
                  <a:cubicBezTo>
                    <a:pt x="6565" y="25619"/>
                    <a:pt x="6386" y="25500"/>
                    <a:pt x="6187" y="25360"/>
                  </a:cubicBezTo>
                  <a:lnTo>
                    <a:pt x="5948" y="25161"/>
                  </a:lnTo>
                  <a:cubicBezTo>
                    <a:pt x="5933" y="25161"/>
                    <a:pt x="5885" y="25128"/>
                    <a:pt x="5878" y="25128"/>
                  </a:cubicBezTo>
                  <a:cubicBezTo>
                    <a:pt x="5878" y="25128"/>
                    <a:pt x="5878" y="25128"/>
                    <a:pt x="5878" y="25128"/>
                  </a:cubicBezTo>
                  <a:lnTo>
                    <a:pt x="5878" y="25128"/>
                  </a:lnTo>
                  <a:cubicBezTo>
                    <a:pt x="5873" y="25124"/>
                    <a:pt x="5869" y="25122"/>
                    <a:pt x="5869" y="25122"/>
                  </a:cubicBezTo>
                  <a:cubicBezTo>
                    <a:pt x="5853" y="25106"/>
                    <a:pt x="5765" y="25042"/>
                    <a:pt x="5727" y="25015"/>
                  </a:cubicBezTo>
                  <a:lnTo>
                    <a:pt x="5727" y="25015"/>
                  </a:lnTo>
                  <a:cubicBezTo>
                    <a:pt x="5708" y="24958"/>
                    <a:pt x="5689" y="24901"/>
                    <a:pt x="5670" y="24863"/>
                  </a:cubicBezTo>
                  <a:cubicBezTo>
                    <a:pt x="5610" y="24744"/>
                    <a:pt x="5550" y="24604"/>
                    <a:pt x="5491" y="24485"/>
                  </a:cubicBezTo>
                  <a:cubicBezTo>
                    <a:pt x="5431" y="24346"/>
                    <a:pt x="5371" y="24207"/>
                    <a:pt x="5312" y="24067"/>
                  </a:cubicBezTo>
                  <a:cubicBezTo>
                    <a:pt x="5033" y="23451"/>
                    <a:pt x="4755" y="22814"/>
                    <a:pt x="4456" y="22178"/>
                  </a:cubicBezTo>
                  <a:lnTo>
                    <a:pt x="3104" y="19154"/>
                  </a:lnTo>
                  <a:cubicBezTo>
                    <a:pt x="2666" y="18179"/>
                    <a:pt x="2228" y="17184"/>
                    <a:pt x="1791" y="16210"/>
                  </a:cubicBezTo>
                  <a:cubicBezTo>
                    <a:pt x="1540" y="15670"/>
                    <a:pt x="1289" y="15130"/>
                    <a:pt x="1057" y="14590"/>
                  </a:cubicBezTo>
                  <a:lnTo>
                    <a:pt x="1057" y="14590"/>
                  </a:lnTo>
                  <a:cubicBezTo>
                    <a:pt x="1072" y="14203"/>
                    <a:pt x="1167" y="13884"/>
                    <a:pt x="1313" y="13464"/>
                  </a:cubicBezTo>
                  <a:cubicBezTo>
                    <a:pt x="1316" y="13456"/>
                    <a:pt x="1319" y="13448"/>
                    <a:pt x="1322" y="13442"/>
                  </a:cubicBezTo>
                  <a:lnTo>
                    <a:pt x="1322" y="13442"/>
                  </a:lnTo>
                  <a:cubicBezTo>
                    <a:pt x="1321" y="13443"/>
                    <a:pt x="1321" y="13444"/>
                    <a:pt x="1322" y="13444"/>
                  </a:cubicBezTo>
                  <a:cubicBezTo>
                    <a:pt x="1323" y="13444"/>
                    <a:pt x="1326" y="13439"/>
                    <a:pt x="1333" y="13425"/>
                  </a:cubicBezTo>
                  <a:cubicBezTo>
                    <a:pt x="1353" y="13365"/>
                    <a:pt x="1373" y="13325"/>
                    <a:pt x="1393" y="13285"/>
                  </a:cubicBezTo>
                  <a:cubicBezTo>
                    <a:pt x="1433" y="13186"/>
                    <a:pt x="1492" y="13087"/>
                    <a:pt x="1532" y="12987"/>
                  </a:cubicBezTo>
                  <a:cubicBezTo>
                    <a:pt x="1651" y="12788"/>
                    <a:pt x="1771" y="12589"/>
                    <a:pt x="1890" y="12370"/>
                  </a:cubicBezTo>
                  <a:cubicBezTo>
                    <a:pt x="2109" y="12032"/>
                    <a:pt x="2328" y="11714"/>
                    <a:pt x="2566" y="11376"/>
                  </a:cubicBezTo>
                  <a:cubicBezTo>
                    <a:pt x="2626" y="11296"/>
                    <a:pt x="2686" y="11217"/>
                    <a:pt x="2745" y="11137"/>
                  </a:cubicBezTo>
                  <a:lnTo>
                    <a:pt x="2825" y="11018"/>
                  </a:lnTo>
                  <a:cubicBezTo>
                    <a:pt x="2837" y="11018"/>
                    <a:pt x="2855" y="10991"/>
                    <a:pt x="2860" y="10980"/>
                  </a:cubicBezTo>
                  <a:lnTo>
                    <a:pt x="2860" y="10980"/>
                  </a:lnTo>
                  <a:cubicBezTo>
                    <a:pt x="2994" y="10826"/>
                    <a:pt x="3129" y="10654"/>
                    <a:pt x="3263" y="10500"/>
                  </a:cubicBezTo>
                  <a:cubicBezTo>
                    <a:pt x="3780" y="9884"/>
                    <a:pt x="4317" y="9307"/>
                    <a:pt x="4914" y="8750"/>
                  </a:cubicBezTo>
                  <a:cubicBezTo>
                    <a:pt x="5212" y="8471"/>
                    <a:pt x="5511" y="8213"/>
                    <a:pt x="5809" y="7954"/>
                  </a:cubicBezTo>
                  <a:cubicBezTo>
                    <a:pt x="6147" y="7676"/>
                    <a:pt x="6406" y="7477"/>
                    <a:pt x="6704" y="7258"/>
                  </a:cubicBezTo>
                  <a:cubicBezTo>
                    <a:pt x="9509" y="5149"/>
                    <a:pt x="12692" y="3757"/>
                    <a:pt x="15994" y="2683"/>
                  </a:cubicBezTo>
                  <a:cubicBezTo>
                    <a:pt x="17817" y="2093"/>
                    <a:pt x="19656" y="1599"/>
                    <a:pt x="21511" y="1130"/>
                  </a:cubicBezTo>
                  <a:close/>
                  <a:moveTo>
                    <a:pt x="22013" y="1"/>
                  </a:moveTo>
                  <a:cubicBezTo>
                    <a:pt x="21970" y="1"/>
                    <a:pt x="21926" y="6"/>
                    <a:pt x="21882" y="17"/>
                  </a:cubicBezTo>
                  <a:cubicBezTo>
                    <a:pt x="18779" y="773"/>
                    <a:pt x="15696" y="1608"/>
                    <a:pt x="12732" y="2802"/>
                  </a:cubicBezTo>
                  <a:cubicBezTo>
                    <a:pt x="10026" y="3916"/>
                    <a:pt x="7460" y="5308"/>
                    <a:pt x="5192" y="7178"/>
                  </a:cubicBezTo>
                  <a:cubicBezTo>
                    <a:pt x="4138" y="8054"/>
                    <a:pt x="3163" y="9028"/>
                    <a:pt x="2308" y="10103"/>
                  </a:cubicBezTo>
                  <a:cubicBezTo>
                    <a:pt x="1850" y="10660"/>
                    <a:pt x="1433" y="11237"/>
                    <a:pt x="1074" y="11833"/>
                  </a:cubicBezTo>
                  <a:cubicBezTo>
                    <a:pt x="657" y="12470"/>
                    <a:pt x="299" y="13186"/>
                    <a:pt x="140" y="13942"/>
                  </a:cubicBezTo>
                  <a:cubicBezTo>
                    <a:pt x="80" y="14260"/>
                    <a:pt x="0" y="14658"/>
                    <a:pt x="140" y="14956"/>
                  </a:cubicBezTo>
                  <a:cubicBezTo>
                    <a:pt x="159" y="14976"/>
                    <a:pt x="159" y="15016"/>
                    <a:pt x="179" y="15036"/>
                  </a:cubicBezTo>
                  <a:cubicBezTo>
                    <a:pt x="219" y="15155"/>
                    <a:pt x="279" y="15275"/>
                    <a:pt x="338" y="15394"/>
                  </a:cubicBezTo>
                  <a:cubicBezTo>
                    <a:pt x="557" y="15911"/>
                    <a:pt x="796" y="16409"/>
                    <a:pt x="1015" y="16906"/>
                  </a:cubicBezTo>
                  <a:cubicBezTo>
                    <a:pt x="1671" y="18378"/>
                    <a:pt x="2328" y="19850"/>
                    <a:pt x="3004" y="21322"/>
                  </a:cubicBezTo>
                  <a:cubicBezTo>
                    <a:pt x="3481" y="22416"/>
                    <a:pt x="3959" y="23490"/>
                    <a:pt x="4456" y="24565"/>
                  </a:cubicBezTo>
                  <a:cubicBezTo>
                    <a:pt x="4595" y="24903"/>
                    <a:pt x="4735" y="25241"/>
                    <a:pt x="4894" y="25559"/>
                  </a:cubicBezTo>
                  <a:cubicBezTo>
                    <a:pt x="4954" y="25679"/>
                    <a:pt x="5073" y="25738"/>
                    <a:pt x="5172" y="25818"/>
                  </a:cubicBezTo>
                  <a:cubicBezTo>
                    <a:pt x="5312" y="25937"/>
                    <a:pt x="5471" y="26057"/>
                    <a:pt x="5610" y="26176"/>
                  </a:cubicBezTo>
                  <a:cubicBezTo>
                    <a:pt x="5888" y="26375"/>
                    <a:pt x="6167" y="26554"/>
                    <a:pt x="6465" y="26733"/>
                  </a:cubicBezTo>
                  <a:cubicBezTo>
                    <a:pt x="7022" y="27091"/>
                    <a:pt x="7619" y="27389"/>
                    <a:pt x="8216" y="27648"/>
                  </a:cubicBezTo>
                  <a:cubicBezTo>
                    <a:pt x="10107" y="28467"/>
                    <a:pt x="12131" y="28884"/>
                    <a:pt x="14172" y="28884"/>
                  </a:cubicBezTo>
                  <a:cubicBezTo>
                    <a:pt x="14858" y="28884"/>
                    <a:pt x="15547" y="28837"/>
                    <a:pt x="16233" y="28742"/>
                  </a:cubicBezTo>
                  <a:cubicBezTo>
                    <a:pt x="18819" y="28364"/>
                    <a:pt x="21206" y="27230"/>
                    <a:pt x="23195" y="25579"/>
                  </a:cubicBezTo>
                  <a:cubicBezTo>
                    <a:pt x="25145" y="23928"/>
                    <a:pt x="26656" y="21760"/>
                    <a:pt x="27532" y="19373"/>
                  </a:cubicBezTo>
                  <a:cubicBezTo>
                    <a:pt x="27731" y="18796"/>
                    <a:pt x="27890" y="18219"/>
                    <a:pt x="28029" y="17622"/>
                  </a:cubicBezTo>
                  <a:cubicBezTo>
                    <a:pt x="28034" y="17590"/>
                    <a:pt x="28037" y="17557"/>
                    <a:pt x="28037" y="17523"/>
                  </a:cubicBezTo>
                  <a:lnTo>
                    <a:pt x="28037" y="17523"/>
                  </a:lnTo>
                  <a:cubicBezTo>
                    <a:pt x="28037" y="17289"/>
                    <a:pt x="27915" y="17040"/>
                    <a:pt x="27671" y="17005"/>
                  </a:cubicBezTo>
                  <a:cubicBezTo>
                    <a:pt x="27652" y="17001"/>
                    <a:pt x="27633" y="16997"/>
                    <a:pt x="27613" y="16995"/>
                  </a:cubicBezTo>
                  <a:lnTo>
                    <a:pt x="27613" y="16995"/>
                  </a:lnTo>
                  <a:cubicBezTo>
                    <a:pt x="26266" y="16753"/>
                    <a:pt x="24907" y="16642"/>
                    <a:pt x="23549" y="16642"/>
                  </a:cubicBezTo>
                  <a:cubicBezTo>
                    <a:pt x="22400" y="16642"/>
                    <a:pt x="21252" y="16721"/>
                    <a:pt x="20112" y="16866"/>
                  </a:cubicBezTo>
                  <a:cubicBezTo>
                    <a:pt x="17876" y="17163"/>
                    <a:pt x="15671" y="17659"/>
                    <a:pt x="13497" y="18261"/>
                  </a:cubicBezTo>
                  <a:lnTo>
                    <a:pt x="13497" y="18261"/>
                  </a:lnTo>
                  <a:cubicBezTo>
                    <a:pt x="14848" y="17318"/>
                    <a:pt x="16089" y="16219"/>
                    <a:pt x="17188" y="14976"/>
                  </a:cubicBezTo>
                  <a:cubicBezTo>
                    <a:pt x="19416" y="12450"/>
                    <a:pt x="21027" y="9406"/>
                    <a:pt x="21862" y="6124"/>
                  </a:cubicBezTo>
                  <a:cubicBezTo>
                    <a:pt x="22320" y="4294"/>
                    <a:pt x="22539" y="2384"/>
                    <a:pt x="22499" y="494"/>
                  </a:cubicBezTo>
                  <a:cubicBezTo>
                    <a:pt x="22499" y="203"/>
                    <a:pt x="22278" y="1"/>
                    <a:pt x="22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8"/>
            <p:cNvSpPr/>
            <p:nvPr/>
          </p:nvSpPr>
          <p:spPr>
            <a:xfrm>
              <a:off x="1115875" y="2000775"/>
              <a:ext cx="250650" cy="253375"/>
            </a:xfrm>
            <a:custGeom>
              <a:avLst/>
              <a:gdLst/>
              <a:ahLst/>
              <a:cxnLst/>
              <a:rect l="l" t="t" r="r" b="b"/>
              <a:pathLst>
                <a:path w="10026" h="10135" extrusionOk="0">
                  <a:moveTo>
                    <a:pt x="4367" y="0"/>
                  </a:moveTo>
                  <a:cubicBezTo>
                    <a:pt x="3285" y="0"/>
                    <a:pt x="2267" y="658"/>
                    <a:pt x="1870" y="1722"/>
                  </a:cubicBezTo>
                  <a:cubicBezTo>
                    <a:pt x="1631" y="2359"/>
                    <a:pt x="1412" y="2995"/>
                    <a:pt x="1174" y="3632"/>
                  </a:cubicBezTo>
                  <a:cubicBezTo>
                    <a:pt x="617" y="5163"/>
                    <a:pt x="80" y="6735"/>
                    <a:pt x="0" y="8366"/>
                  </a:cubicBezTo>
                  <a:cubicBezTo>
                    <a:pt x="0" y="8426"/>
                    <a:pt x="0" y="8486"/>
                    <a:pt x="0" y="8525"/>
                  </a:cubicBezTo>
                  <a:cubicBezTo>
                    <a:pt x="0" y="8824"/>
                    <a:pt x="40" y="9142"/>
                    <a:pt x="179" y="9401"/>
                  </a:cubicBezTo>
                  <a:cubicBezTo>
                    <a:pt x="358" y="9699"/>
                    <a:pt x="676" y="9898"/>
                    <a:pt x="1015" y="9997"/>
                  </a:cubicBezTo>
                  <a:cubicBezTo>
                    <a:pt x="1304" y="10096"/>
                    <a:pt x="1602" y="10134"/>
                    <a:pt x="1903" y="10134"/>
                  </a:cubicBezTo>
                  <a:cubicBezTo>
                    <a:pt x="2389" y="10134"/>
                    <a:pt x="2883" y="10036"/>
                    <a:pt x="3362" y="9938"/>
                  </a:cubicBezTo>
                  <a:cubicBezTo>
                    <a:pt x="3979" y="9799"/>
                    <a:pt x="4615" y="9639"/>
                    <a:pt x="5212" y="9381"/>
                  </a:cubicBezTo>
                  <a:cubicBezTo>
                    <a:pt x="6326" y="8923"/>
                    <a:pt x="7261" y="8147"/>
                    <a:pt x="8176" y="7352"/>
                  </a:cubicBezTo>
                  <a:cubicBezTo>
                    <a:pt x="9051" y="6596"/>
                    <a:pt x="9986" y="5661"/>
                    <a:pt x="10006" y="4507"/>
                  </a:cubicBezTo>
                  <a:cubicBezTo>
                    <a:pt x="10026" y="3930"/>
                    <a:pt x="9827" y="3393"/>
                    <a:pt x="9509" y="2916"/>
                  </a:cubicBezTo>
                  <a:cubicBezTo>
                    <a:pt x="9210" y="2458"/>
                    <a:pt x="8793" y="2060"/>
                    <a:pt x="8355" y="1722"/>
                  </a:cubicBezTo>
                  <a:cubicBezTo>
                    <a:pt x="7420" y="986"/>
                    <a:pt x="6326" y="449"/>
                    <a:pt x="5192" y="131"/>
                  </a:cubicBezTo>
                  <a:cubicBezTo>
                    <a:pt x="4919" y="42"/>
                    <a:pt x="4641" y="0"/>
                    <a:pt x="4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8"/>
            <p:cNvSpPr/>
            <p:nvPr/>
          </p:nvSpPr>
          <p:spPr>
            <a:xfrm>
              <a:off x="1103425" y="1988225"/>
              <a:ext cx="276550" cy="278400"/>
            </a:xfrm>
            <a:custGeom>
              <a:avLst/>
              <a:gdLst/>
              <a:ahLst/>
              <a:cxnLst/>
              <a:rect l="l" t="t" r="r" b="b"/>
              <a:pathLst>
                <a:path w="11062" h="11136" extrusionOk="0">
                  <a:moveTo>
                    <a:pt x="3568" y="1431"/>
                  </a:moveTo>
                  <a:lnTo>
                    <a:pt x="3568" y="1431"/>
                  </a:lnTo>
                  <a:cubicBezTo>
                    <a:pt x="3568" y="1431"/>
                    <a:pt x="3567" y="1432"/>
                    <a:pt x="3567" y="1432"/>
                  </a:cubicBezTo>
                  <a:lnTo>
                    <a:pt x="3567" y="1432"/>
                  </a:lnTo>
                  <a:cubicBezTo>
                    <a:pt x="3567" y="1431"/>
                    <a:pt x="3568" y="1431"/>
                    <a:pt x="3568" y="1431"/>
                  </a:cubicBezTo>
                  <a:close/>
                  <a:moveTo>
                    <a:pt x="3567" y="1432"/>
                  </a:moveTo>
                  <a:lnTo>
                    <a:pt x="3567" y="1432"/>
                  </a:lnTo>
                  <a:cubicBezTo>
                    <a:pt x="3565" y="1433"/>
                    <a:pt x="3562" y="1435"/>
                    <a:pt x="3557" y="1438"/>
                  </a:cubicBezTo>
                  <a:lnTo>
                    <a:pt x="3557" y="1438"/>
                  </a:lnTo>
                  <a:cubicBezTo>
                    <a:pt x="3560" y="1435"/>
                    <a:pt x="3563" y="1433"/>
                    <a:pt x="3567" y="1432"/>
                  </a:cubicBezTo>
                  <a:close/>
                  <a:moveTo>
                    <a:pt x="2885" y="2284"/>
                  </a:moveTo>
                  <a:lnTo>
                    <a:pt x="2885" y="2284"/>
                  </a:lnTo>
                  <a:cubicBezTo>
                    <a:pt x="2885" y="2284"/>
                    <a:pt x="2877" y="2297"/>
                    <a:pt x="2871" y="2306"/>
                  </a:cubicBezTo>
                  <a:lnTo>
                    <a:pt x="2871" y="2306"/>
                  </a:lnTo>
                  <a:cubicBezTo>
                    <a:pt x="2875" y="2298"/>
                    <a:pt x="2879" y="2290"/>
                    <a:pt x="2885" y="2284"/>
                  </a:cubicBezTo>
                  <a:close/>
                  <a:moveTo>
                    <a:pt x="9867" y="5666"/>
                  </a:moveTo>
                  <a:cubicBezTo>
                    <a:pt x="9867" y="5675"/>
                    <a:pt x="9863" y="5692"/>
                    <a:pt x="9861" y="5702"/>
                  </a:cubicBezTo>
                  <a:lnTo>
                    <a:pt x="9861" y="5702"/>
                  </a:lnTo>
                  <a:cubicBezTo>
                    <a:pt x="9865" y="5691"/>
                    <a:pt x="9867" y="5680"/>
                    <a:pt x="9867" y="5666"/>
                  </a:cubicBezTo>
                  <a:close/>
                  <a:moveTo>
                    <a:pt x="5073" y="1011"/>
                  </a:moveTo>
                  <a:cubicBezTo>
                    <a:pt x="5095" y="1011"/>
                    <a:pt x="5141" y="1017"/>
                    <a:pt x="5161" y="1019"/>
                  </a:cubicBezTo>
                  <a:lnTo>
                    <a:pt x="5161" y="1019"/>
                  </a:lnTo>
                  <a:cubicBezTo>
                    <a:pt x="5212" y="1031"/>
                    <a:pt x="5262" y="1034"/>
                    <a:pt x="5312" y="1050"/>
                  </a:cubicBezTo>
                  <a:cubicBezTo>
                    <a:pt x="5531" y="1090"/>
                    <a:pt x="5750" y="1170"/>
                    <a:pt x="5969" y="1229"/>
                  </a:cubicBezTo>
                  <a:cubicBezTo>
                    <a:pt x="6088" y="1269"/>
                    <a:pt x="6187" y="1309"/>
                    <a:pt x="6307" y="1349"/>
                  </a:cubicBezTo>
                  <a:cubicBezTo>
                    <a:pt x="6366" y="1369"/>
                    <a:pt x="6426" y="1389"/>
                    <a:pt x="6486" y="1428"/>
                  </a:cubicBezTo>
                  <a:lnTo>
                    <a:pt x="6565" y="1448"/>
                  </a:lnTo>
                  <a:cubicBezTo>
                    <a:pt x="6565" y="1448"/>
                    <a:pt x="6629" y="1474"/>
                    <a:pt x="6624" y="1474"/>
                  </a:cubicBezTo>
                  <a:cubicBezTo>
                    <a:pt x="6623" y="1474"/>
                    <a:pt x="6617" y="1472"/>
                    <a:pt x="6605" y="1468"/>
                  </a:cubicBezTo>
                  <a:lnTo>
                    <a:pt x="6605" y="1468"/>
                  </a:lnTo>
                  <a:cubicBezTo>
                    <a:pt x="7083" y="1667"/>
                    <a:pt x="7520" y="1906"/>
                    <a:pt x="7958" y="2184"/>
                  </a:cubicBezTo>
                  <a:cubicBezTo>
                    <a:pt x="8376" y="2463"/>
                    <a:pt x="8714" y="2701"/>
                    <a:pt x="9072" y="3079"/>
                  </a:cubicBezTo>
                  <a:cubicBezTo>
                    <a:pt x="9410" y="3398"/>
                    <a:pt x="9688" y="3756"/>
                    <a:pt x="9867" y="4174"/>
                  </a:cubicBezTo>
                  <a:cubicBezTo>
                    <a:pt x="9887" y="4233"/>
                    <a:pt x="9947" y="4392"/>
                    <a:pt x="9967" y="4492"/>
                  </a:cubicBezTo>
                  <a:cubicBezTo>
                    <a:pt x="9987" y="4552"/>
                    <a:pt x="9987" y="4611"/>
                    <a:pt x="10007" y="4671"/>
                  </a:cubicBezTo>
                  <a:cubicBezTo>
                    <a:pt x="10007" y="4671"/>
                    <a:pt x="10008" y="4676"/>
                    <a:pt x="10010" y="4684"/>
                  </a:cubicBezTo>
                  <a:lnTo>
                    <a:pt x="10010" y="4684"/>
                  </a:lnTo>
                  <a:cubicBezTo>
                    <a:pt x="10009" y="4682"/>
                    <a:pt x="10009" y="4681"/>
                    <a:pt x="10008" y="4681"/>
                  </a:cubicBezTo>
                  <a:cubicBezTo>
                    <a:pt x="10007" y="4681"/>
                    <a:pt x="10007" y="4684"/>
                    <a:pt x="10007" y="4691"/>
                  </a:cubicBezTo>
                  <a:cubicBezTo>
                    <a:pt x="10012" y="4707"/>
                    <a:pt x="10015" y="4713"/>
                    <a:pt x="10015" y="4713"/>
                  </a:cubicBezTo>
                  <a:cubicBezTo>
                    <a:pt x="10017" y="4713"/>
                    <a:pt x="10013" y="4696"/>
                    <a:pt x="10010" y="4684"/>
                  </a:cubicBezTo>
                  <a:lnTo>
                    <a:pt x="10010" y="4684"/>
                  </a:lnTo>
                  <a:cubicBezTo>
                    <a:pt x="10015" y="4696"/>
                    <a:pt x="10027" y="4755"/>
                    <a:pt x="10027" y="4770"/>
                  </a:cubicBezTo>
                  <a:cubicBezTo>
                    <a:pt x="10027" y="4890"/>
                    <a:pt x="10027" y="5009"/>
                    <a:pt x="10007" y="5128"/>
                  </a:cubicBezTo>
                  <a:cubicBezTo>
                    <a:pt x="10007" y="5148"/>
                    <a:pt x="10007" y="5168"/>
                    <a:pt x="10007" y="5188"/>
                  </a:cubicBezTo>
                  <a:cubicBezTo>
                    <a:pt x="10007" y="5177"/>
                    <a:pt x="10013" y="5152"/>
                    <a:pt x="10015" y="5152"/>
                  </a:cubicBezTo>
                  <a:lnTo>
                    <a:pt x="10015" y="5152"/>
                  </a:lnTo>
                  <a:cubicBezTo>
                    <a:pt x="10016" y="5152"/>
                    <a:pt x="10015" y="5166"/>
                    <a:pt x="10007" y="5208"/>
                  </a:cubicBezTo>
                  <a:cubicBezTo>
                    <a:pt x="9987" y="5268"/>
                    <a:pt x="9987" y="5307"/>
                    <a:pt x="9967" y="5367"/>
                  </a:cubicBezTo>
                  <a:cubicBezTo>
                    <a:pt x="9947" y="5467"/>
                    <a:pt x="9907" y="5586"/>
                    <a:pt x="9867" y="5685"/>
                  </a:cubicBezTo>
                  <a:cubicBezTo>
                    <a:pt x="9861" y="5704"/>
                    <a:pt x="9859" y="5711"/>
                    <a:pt x="9859" y="5711"/>
                  </a:cubicBezTo>
                  <a:cubicBezTo>
                    <a:pt x="9859" y="5711"/>
                    <a:pt x="9859" y="5708"/>
                    <a:pt x="9861" y="5702"/>
                  </a:cubicBezTo>
                  <a:lnTo>
                    <a:pt x="9861" y="5702"/>
                  </a:lnTo>
                  <a:cubicBezTo>
                    <a:pt x="9853" y="5722"/>
                    <a:pt x="9840" y="5739"/>
                    <a:pt x="9828" y="5765"/>
                  </a:cubicBezTo>
                  <a:cubicBezTo>
                    <a:pt x="9808" y="5805"/>
                    <a:pt x="9788" y="5864"/>
                    <a:pt x="9748" y="5904"/>
                  </a:cubicBezTo>
                  <a:cubicBezTo>
                    <a:pt x="9708" y="6004"/>
                    <a:pt x="9649" y="6103"/>
                    <a:pt x="9589" y="6203"/>
                  </a:cubicBezTo>
                  <a:lnTo>
                    <a:pt x="9509" y="6322"/>
                  </a:lnTo>
                  <a:cubicBezTo>
                    <a:pt x="9490" y="6342"/>
                    <a:pt x="9470" y="6362"/>
                    <a:pt x="9450" y="6402"/>
                  </a:cubicBezTo>
                  <a:cubicBezTo>
                    <a:pt x="9437" y="6414"/>
                    <a:pt x="9432" y="6419"/>
                    <a:pt x="9430" y="6419"/>
                  </a:cubicBezTo>
                  <a:cubicBezTo>
                    <a:pt x="9426" y="6419"/>
                    <a:pt x="9453" y="6384"/>
                    <a:pt x="9449" y="6384"/>
                  </a:cubicBezTo>
                  <a:lnTo>
                    <a:pt x="9449" y="6384"/>
                  </a:lnTo>
                  <a:cubicBezTo>
                    <a:pt x="9448" y="6384"/>
                    <a:pt x="9442" y="6389"/>
                    <a:pt x="9430" y="6402"/>
                  </a:cubicBezTo>
                  <a:cubicBezTo>
                    <a:pt x="9131" y="6779"/>
                    <a:pt x="8813" y="7098"/>
                    <a:pt x="8455" y="7396"/>
                  </a:cubicBezTo>
                  <a:cubicBezTo>
                    <a:pt x="7699" y="8073"/>
                    <a:pt x="6983" y="8689"/>
                    <a:pt x="6068" y="9167"/>
                  </a:cubicBezTo>
                  <a:cubicBezTo>
                    <a:pt x="5193" y="9644"/>
                    <a:pt x="4118" y="9923"/>
                    <a:pt x="3084" y="10082"/>
                  </a:cubicBezTo>
                  <a:cubicBezTo>
                    <a:pt x="3064" y="10102"/>
                    <a:pt x="3024" y="10102"/>
                    <a:pt x="3005" y="10102"/>
                  </a:cubicBezTo>
                  <a:cubicBezTo>
                    <a:pt x="3005" y="10102"/>
                    <a:pt x="2960" y="10110"/>
                    <a:pt x="2949" y="10110"/>
                  </a:cubicBezTo>
                  <a:cubicBezTo>
                    <a:pt x="2943" y="10110"/>
                    <a:pt x="2945" y="10108"/>
                    <a:pt x="2965" y="10102"/>
                  </a:cubicBezTo>
                  <a:lnTo>
                    <a:pt x="2965" y="10102"/>
                  </a:lnTo>
                  <a:cubicBezTo>
                    <a:pt x="2905" y="10121"/>
                    <a:pt x="2845" y="10121"/>
                    <a:pt x="2806" y="10121"/>
                  </a:cubicBezTo>
                  <a:cubicBezTo>
                    <a:pt x="2646" y="10141"/>
                    <a:pt x="2507" y="10141"/>
                    <a:pt x="2368" y="10141"/>
                  </a:cubicBezTo>
                  <a:cubicBezTo>
                    <a:pt x="2109" y="10141"/>
                    <a:pt x="1950" y="10121"/>
                    <a:pt x="1672" y="10042"/>
                  </a:cubicBezTo>
                  <a:cubicBezTo>
                    <a:pt x="1652" y="10022"/>
                    <a:pt x="1632" y="10022"/>
                    <a:pt x="1612" y="10002"/>
                  </a:cubicBezTo>
                  <a:cubicBezTo>
                    <a:pt x="1612" y="10002"/>
                    <a:pt x="1577" y="9993"/>
                    <a:pt x="1565" y="9993"/>
                  </a:cubicBezTo>
                  <a:cubicBezTo>
                    <a:pt x="1564" y="9993"/>
                    <a:pt x="1564" y="9993"/>
                    <a:pt x="1563" y="9993"/>
                  </a:cubicBezTo>
                  <a:lnTo>
                    <a:pt x="1563" y="9993"/>
                  </a:lnTo>
                  <a:cubicBezTo>
                    <a:pt x="1539" y="9980"/>
                    <a:pt x="1481" y="9956"/>
                    <a:pt x="1453" y="9942"/>
                  </a:cubicBezTo>
                  <a:cubicBezTo>
                    <a:pt x="1413" y="9923"/>
                    <a:pt x="1373" y="9883"/>
                    <a:pt x="1314" y="9863"/>
                  </a:cubicBezTo>
                  <a:cubicBezTo>
                    <a:pt x="1294" y="9843"/>
                    <a:pt x="1254" y="9803"/>
                    <a:pt x="1234" y="9783"/>
                  </a:cubicBezTo>
                  <a:lnTo>
                    <a:pt x="1174" y="9744"/>
                  </a:lnTo>
                  <a:cubicBezTo>
                    <a:pt x="1174" y="9728"/>
                    <a:pt x="1151" y="9690"/>
                    <a:pt x="1149" y="9690"/>
                  </a:cubicBezTo>
                  <a:lnTo>
                    <a:pt x="1149" y="9690"/>
                  </a:lnTo>
                  <a:cubicBezTo>
                    <a:pt x="1148" y="9690"/>
                    <a:pt x="1150" y="9694"/>
                    <a:pt x="1154" y="9704"/>
                  </a:cubicBezTo>
                  <a:cubicBezTo>
                    <a:pt x="1165" y="9719"/>
                    <a:pt x="1169" y="9726"/>
                    <a:pt x="1168" y="9726"/>
                  </a:cubicBezTo>
                  <a:cubicBezTo>
                    <a:pt x="1167" y="9726"/>
                    <a:pt x="1135" y="9679"/>
                    <a:pt x="1135" y="9664"/>
                  </a:cubicBezTo>
                  <a:lnTo>
                    <a:pt x="1095" y="9604"/>
                  </a:lnTo>
                  <a:cubicBezTo>
                    <a:pt x="1095" y="9604"/>
                    <a:pt x="1082" y="9580"/>
                    <a:pt x="1075" y="9565"/>
                  </a:cubicBezTo>
                  <a:lnTo>
                    <a:pt x="1075" y="9565"/>
                  </a:lnTo>
                  <a:cubicBezTo>
                    <a:pt x="1078" y="9571"/>
                    <a:pt x="1080" y="9574"/>
                    <a:pt x="1080" y="9574"/>
                  </a:cubicBezTo>
                  <a:cubicBezTo>
                    <a:pt x="1083" y="9574"/>
                    <a:pt x="1055" y="9505"/>
                    <a:pt x="1055" y="9505"/>
                  </a:cubicBezTo>
                  <a:cubicBezTo>
                    <a:pt x="1039" y="9455"/>
                    <a:pt x="1036" y="9406"/>
                    <a:pt x="1024" y="9357"/>
                  </a:cubicBezTo>
                  <a:lnTo>
                    <a:pt x="1024" y="9357"/>
                  </a:lnTo>
                  <a:cubicBezTo>
                    <a:pt x="1025" y="9356"/>
                    <a:pt x="1015" y="9306"/>
                    <a:pt x="1015" y="9306"/>
                  </a:cubicBezTo>
                  <a:cubicBezTo>
                    <a:pt x="1015" y="9266"/>
                    <a:pt x="1015" y="9246"/>
                    <a:pt x="1015" y="9226"/>
                  </a:cubicBezTo>
                  <a:cubicBezTo>
                    <a:pt x="1015" y="9167"/>
                    <a:pt x="1015" y="9107"/>
                    <a:pt x="1015" y="9047"/>
                  </a:cubicBezTo>
                  <a:cubicBezTo>
                    <a:pt x="1015" y="8908"/>
                    <a:pt x="1015" y="8769"/>
                    <a:pt x="1035" y="8630"/>
                  </a:cubicBezTo>
                  <a:cubicBezTo>
                    <a:pt x="1055" y="8351"/>
                    <a:pt x="1075" y="8152"/>
                    <a:pt x="1115" y="7893"/>
                  </a:cubicBezTo>
                  <a:cubicBezTo>
                    <a:pt x="1194" y="7356"/>
                    <a:pt x="1314" y="6839"/>
                    <a:pt x="1473" y="6322"/>
                  </a:cubicBezTo>
                  <a:cubicBezTo>
                    <a:pt x="1771" y="5248"/>
                    <a:pt x="2169" y="4213"/>
                    <a:pt x="2547" y="3179"/>
                  </a:cubicBezTo>
                  <a:cubicBezTo>
                    <a:pt x="2646" y="2900"/>
                    <a:pt x="2746" y="2642"/>
                    <a:pt x="2845" y="2363"/>
                  </a:cubicBezTo>
                  <a:cubicBezTo>
                    <a:pt x="2857" y="2352"/>
                    <a:pt x="2862" y="2334"/>
                    <a:pt x="2868" y="2317"/>
                  </a:cubicBezTo>
                  <a:lnTo>
                    <a:pt x="2868" y="2317"/>
                  </a:lnTo>
                  <a:cubicBezTo>
                    <a:pt x="2868" y="2317"/>
                    <a:pt x="2868" y="2317"/>
                    <a:pt x="2868" y="2317"/>
                  </a:cubicBezTo>
                  <a:cubicBezTo>
                    <a:pt x="2870" y="2317"/>
                    <a:pt x="2875" y="2314"/>
                    <a:pt x="2885" y="2304"/>
                  </a:cubicBezTo>
                  <a:cubicBezTo>
                    <a:pt x="2905" y="2264"/>
                    <a:pt x="2925" y="2204"/>
                    <a:pt x="2945" y="2164"/>
                  </a:cubicBezTo>
                  <a:cubicBezTo>
                    <a:pt x="2985" y="2085"/>
                    <a:pt x="3044" y="1985"/>
                    <a:pt x="3104" y="1906"/>
                  </a:cubicBezTo>
                  <a:lnTo>
                    <a:pt x="3144" y="1866"/>
                  </a:lnTo>
                  <a:cubicBezTo>
                    <a:pt x="3164" y="1826"/>
                    <a:pt x="3203" y="1786"/>
                    <a:pt x="3223" y="1747"/>
                  </a:cubicBezTo>
                  <a:cubicBezTo>
                    <a:pt x="3303" y="1667"/>
                    <a:pt x="3363" y="1607"/>
                    <a:pt x="3442" y="1548"/>
                  </a:cubicBezTo>
                  <a:cubicBezTo>
                    <a:pt x="3482" y="1508"/>
                    <a:pt x="3522" y="1468"/>
                    <a:pt x="3542" y="1448"/>
                  </a:cubicBezTo>
                  <a:cubicBezTo>
                    <a:pt x="3548" y="1444"/>
                    <a:pt x="3553" y="1440"/>
                    <a:pt x="3557" y="1438"/>
                  </a:cubicBezTo>
                  <a:lnTo>
                    <a:pt x="3557" y="1438"/>
                  </a:lnTo>
                  <a:cubicBezTo>
                    <a:pt x="3548" y="1445"/>
                    <a:pt x="3542" y="1457"/>
                    <a:pt x="3542" y="1468"/>
                  </a:cubicBezTo>
                  <a:cubicBezTo>
                    <a:pt x="3542" y="1454"/>
                    <a:pt x="3570" y="1431"/>
                    <a:pt x="3568" y="1431"/>
                  </a:cubicBezTo>
                  <a:lnTo>
                    <a:pt x="3568" y="1431"/>
                  </a:lnTo>
                  <a:cubicBezTo>
                    <a:pt x="3568" y="1431"/>
                    <a:pt x="3568" y="1431"/>
                    <a:pt x="3568" y="1431"/>
                  </a:cubicBezTo>
                  <a:lnTo>
                    <a:pt x="3568" y="1431"/>
                  </a:lnTo>
                  <a:cubicBezTo>
                    <a:pt x="3572" y="1429"/>
                    <a:pt x="3577" y="1428"/>
                    <a:pt x="3581" y="1428"/>
                  </a:cubicBezTo>
                  <a:cubicBezTo>
                    <a:pt x="3661" y="1369"/>
                    <a:pt x="3760" y="1309"/>
                    <a:pt x="3840" y="1249"/>
                  </a:cubicBezTo>
                  <a:cubicBezTo>
                    <a:pt x="3880" y="1229"/>
                    <a:pt x="3939" y="1210"/>
                    <a:pt x="3979" y="1190"/>
                  </a:cubicBezTo>
                  <a:cubicBezTo>
                    <a:pt x="3999" y="1190"/>
                    <a:pt x="4019" y="1170"/>
                    <a:pt x="4039" y="1170"/>
                  </a:cubicBezTo>
                  <a:lnTo>
                    <a:pt x="4039" y="1170"/>
                  </a:lnTo>
                  <a:cubicBezTo>
                    <a:pt x="4026" y="1170"/>
                    <a:pt x="3995" y="1179"/>
                    <a:pt x="3993" y="1179"/>
                  </a:cubicBezTo>
                  <a:cubicBezTo>
                    <a:pt x="3993" y="1179"/>
                    <a:pt x="3999" y="1176"/>
                    <a:pt x="4019" y="1170"/>
                  </a:cubicBezTo>
                  <a:cubicBezTo>
                    <a:pt x="4099" y="1150"/>
                    <a:pt x="4198" y="1110"/>
                    <a:pt x="4298" y="1070"/>
                  </a:cubicBezTo>
                  <a:cubicBezTo>
                    <a:pt x="4397" y="1050"/>
                    <a:pt x="4477" y="1050"/>
                    <a:pt x="4576" y="1030"/>
                  </a:cubicBezTo>
                  <a:cubicBezTo>
                    <a:pt x="4603" y="1024"/>
                    <a:pt x="4600" y="1022"/>
                    <a:pt x="4589" y="1022"/>
                  </a:cubicBezTo>
                  <a:cubicBezTo>
                    <a:pt x="4582" y="1022"/>
                    <a:pt x="4573" y="1022"/>
                    <a:pt x="4565" y="1023"/>
                  </a:cubicBezTo>
                  <a:lnTo>
                    <a:pt x="4565" y="1023"/>
                  </a:lnTo>
                  <a:cubicBezTo>
                    <a:pt x="4582" y="1011"/>
                    <a:pt x="4599" y="1011"/>
                    <a:pt x="4616" y="1011"/>
                  </a:cubicBezTo>
                  <a:close/>
                  <a:moveTo>
                    <a:pt x="4863" y="0"/>
                  </a:moveTo>
                  <a:cubicBezTo>
                    <a:pt x="4775" y="0"/>
                    <a:pt x="4686" y="5"/>
                    <a:pt x="4596" y="16"/>
                  </a:cubicBezTo>
                  <a:cubicBezTo>
                    <a:pt x="3621" y="115"/>
                    <a:pt x="2766" y="633"/>
                    <a:pt x="2209" y="1448"/>
                  </a:cubicBezTo>
                  <a:cubicBezTo>
                    <a:pt x="2070" y="1647"/>
                    <a:pt x="1970" y="1866"/>
                    <a:pt x="1891" y="2105"/>
                  </a:cubicBezTo>
                  <a:cubicBezTo>
                    <a:pt x="1891" y="2105"/>
                    <a:pt x="1891" y="2105"/>
                    <a:pt x="1891" y="2105"/>
                  </a:cubicBezTo>
                  <a:lnTo>
                    <a:pt x="1891" y="2105"/>
                  </a:lnTo>
                  <a:cubicBezTo>
                    <a:pt x="1887" y="2113"/>
                    <a:pt x="1884" y="2122"/>
                    <a:pt x="1881" y="2130"/>
                  </a:cubicBezTo>
                  <a:lnTo>
                    <a:pt x="1881" y="2130"/>
                  </a:lnTo>
                  <a:cubicBezTo>
                    <a:pt x="1466" y="3256"/>
                    <a:pt x="1032" y="4381"/>
                    <a:pt x="677" y="5526"/>
                  </a:cubicBezTo>
                  <a:cubicBezTo>
                    <a:pt x="299" y="6660"/>
                    <a:pt x="21" y="7854"/>
                    <a:pt x="1" y="9047"/>
                  </a:cubicBezTo>
                  <a:cubicBezTo>
                    <a:pt x="1" y="9664"/>
                    <a:pt x="180" y="10241"/>
                    <a:pt x="697" y="10639"/>
                  </a:cubicBezTo>
                  <a:cubicBezTo>
                    <a:pt x="1174" y="10997"/>
                    <a:pt x="1791" y="11136"/>
                    <a:pt x="2388" y="11136"/>
                  </a:cubicBezTo>
                  <a:cubicBezTo>
                    <a:pt x="2985" y="11136"/>
                    <a:pt x="3581" y="11017"/>
                    <a:pt x="4158" y="10877"/>
                  </a:cubicBezTo>
                  <a:cubicBezTo>
                    <a:pt x="4755" y="10758"/>
                    <a:pt x="5332" y="10579"/>
                    <a:pt x="5889" y="10360"/>
                  </a:cubicBezTo>
                  <a:cubicBezTo>
                    <a:pt x="6943" y="9903"/>
                    <a:pt x="7858" y="9206"/>
                    <a:pt x="8734" y="8470"/>
                  </a:cubicBezTo>
                  <a:cubicBezTo>
                    <a:pt x="9490" y="7814"/>
                    <a:pt x="10325" y="7098"/>
                    <a:pt x="10723" y="6163"/>
                  </a:cubicBezTo>
                  <a:cubicBezTo>
                    <a:pt x="10962" y="5606"/>
                    <a:pt x="11061" y="5049"/>
                    <a:pt x="10962" y="4452"/>
                  </a:cubicBezTo>
                  <a:cubicBezTo>
                    <a:pt x="10882" y="3895"/>
                    <a:pt x="10604" y="3398"/>
                    <a:pt x="10285" y="2960"/>
                  </a:cubicBezTo>
                  <a:cubicBezTo>
                    <a:pt x="9589" y="2045"/>
                    <a:pt x="8614" y="1349"/>
                    <a:pt x="7600" y="851"/>
                  </a:cubicBezTo>
                  <a:cubicBezTo>
                    <a:pt x="7102" y="593"/>
                    <a:pt x="6565" y="374"/>
                    <a:pt x="6028" y="215"/>
                  </a:cubicBezTo>
                  <a:cubicBezTo>
                    <a:pt x="5637" y="101"/>
                    <a:pt x="5260" y="0"/>
                    <a:pt x="4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8"/>
            <p:cNvSpPr/>
            <p:nvPr/>
          </p:nvSpPr>
          <p:spPr>
            <a:xfrm>
              <a:off x="1493825" y="2006775"/>
              <a:ext cx="250675" cy="253475"/>
            </a:xfrm>
            <a:custGeom>
              <a:avLst/>
              <a:gdLst/>
              <a:ahLst/>
              <a:cxnLst/>
              <a:rect l="l" t="t" r="r" b="b"/>
              <a:pathLst>
                <a:path w="10027" h="10139" extrusionOk="0">
                  <a:moveTo>
                    <a:pt x="5655" y="1"/>
                  </a:moveTo>
                  <a:cubicBezTo>
                    <a:pt x="5383" y="1"/>
                    <a:pt x="5107" y="42"/>
                    <a:pt x="4834" y="129"/>
                  </a:cubicBezTo>
                  <a:cubicBezTo>
                    <a:pt x="3701" y="448"/>
                    <a:pt x="2606" y="985"/>
                    <a:pt x="1671" y="1721"/>
                  </a:cubicBezTo>
                  <a:cubicBezTo>
                    <a:pt x="1234" y="2059"/>
                    <a:pt x="816" y="2457"/>
                    <a:pt x="518" y="2914"/>
                  </a:cubicBezTo>
                  <a:cubicBezTo>
                    <a:pt x="199" y="3392"/>
                    <a:pt x="0" y="3929"/>
                    <a:pt x="20" y="4506"/>
                  </a:cubicBezTo>
                  <a:cubicBezTo>
                    <a:pt x="60" y="5679"/>
                    <a:pt x="975" y="6594"/>
                    <a:pt x="1850" y="7370"/>
                  </a:cubicBezTo>
                  <a:cubicBezTo>
                    <a:pt x="2766" y="8146"/>
                    <a:pt x="3720" y="8922"/>
                    <a:pt x="4815" y="9399"/>
                  </a:cubicBezTo>
                  <a:cubicBezTo>
                    <a:pt x="5411" y="9638"/>
                    <a:pt x="6048" y="9797"/>
                    <a:pt x="6665" y="9936"/>
                  </a:cubicBezTo>
                  <a:cubicBezTo>
                    <a:pt x="7134" y="10045"/>
                    <a:pt x="7617" y="10138"/>
                    <a:pt x="8094" y="10138"/>
                  </a:cubicBezTo>
                  <a:cubicBezTo>
                    <a:pt x="8405" y="10138"/>
                    <a:pt x="8713" y="10098"/>
                    <a:pt x="9012" y="9996"/>
                  </a:cubicBezTo>
                  <a:cubicBezTo>
                    <a:pt x="9350" y="9897"/>
                    <a:pt x="9668" y="9698"/>
                    <a:pt x="9847" y="9399"/>
                  </a:cubicBezTo>
                  <a:cubicBezTo>
                    <a:pt x="9987" y="9141"/>
                    <a:pt x="10026" y="8842"/>
                    <a:pt x="10026" y="8544"/>
                  </a:cubicBezTo>
                  <a:cubicBezTo>
                    <a:pt x="10026" y="8484"/>
                    <a:pt x="10026" y="8425"/>
                    <a:pt x="10026" y="8365"/>
                  </a:cubicBezTo>
                  <a:cubicBezTo>
                    <a:pt x="9947" y="6734"/>
                    <a:pt x="9410" y="5162"/>
                    <a:pt x="8853" y="3630"/>
                  </a:cubicBezTo>
                  <a:cubicBezTo>
                    <a:pt x="8634" y="2994"/>
                    <a:pt x="8395" y="2357"/>
                    <a:pt x="8156" y="1741"/>
                  </a:cubicBezTo>
                  <a:cubicBezTo>
                    <a:pt x="7758" y="673"/>
                    <a:pt x="6747" y="1"/>
                    <a:pt x="5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8"/>
            <p:cNvSpPr/>
            <p:nvPr/>
          </p:nvSpPr>
          <p:spPr>
            <a:xfrm>
              <a:off x="1477900" y="1994575"/>
              <a:ext cx="280525" cy="277825"/>
            </a:xfrm>
            <a:custGeom>
              <a:avLst/>
              <a:gdLst/>
              <a:ahLst/>
              <a:cxnLst/>
              <a:rect l="l" t="t" r="r" b="b"/>
              <a:pathLst>
                <a:path w="11221" h="11113" extrusionOk="0">
                  <a:moveTo>
                    <a:pt x="7580" y="1413"/>
                  </a:moveTo>
                  <a:cubicBezTo>
                    <a:pt x="7605" y="1425"/>
                    <a:pt x="7614" y="1430"/>
                    <a:pt x="7615" y="1430"/>
                  </a:cubicBezTo>
                  <a:cubicBezTo>
                    <a:pt x="7615" y="1430"/>
                    <a:pt x="7608" y="1426"/>
                    <a:pt x="7598" y="1420"/>
                  </a:cubicBezTo>
                  <a:lnTo>
                    <a:pt x="7598" y="1420"/>
                  </a:lnTo>
                  <a:cubicBezTo>
                    <a:pt x="7592" y="1417"/>
                    <a:pt x="7586" y="1415"/>
                    <a:pt x="7580" y="1413"/>
                  </a:cubicBezTo>
                  <a:close/>
                  <a:moveTo>
                    <a:pt x="9868" y="9828"/>
                  </a:moveTo>
                  <a:cubicBezTo>
                    <a:pt x="9853" y="9837"/>
                    <a:pt x="9848" y="9841"/>
                    <a:pt x="9849" y="9841"/>
                  </a:cubicBezTo>
                  <a:cubicBezTo>
                    <a:pt x="9850" y="9841"/>
                    <a:pt x="9854" y="9839"/>
                    <a:pt x="9861" y="9834"/>
                  </a:cubicBezTo>
                  <a:lnTo>
                    <a:pt x="9861" y="9834"/>
                  </a:lnTo>
                  <a:cubicBezTo>
                    <a:pt x="9863" y="9832"/>
                    <a:pt x="9865" y="9830"/>
                    <a:pt x="9868" y="9828"/>
                  </a:cubicBezTo>
                  <a:close/>
                  <a:moveTo>
                    <a:pt x="6367" y="975"/>
                  </a:moveTo>
                  <a:cubicBezTo>
                    <a:pt x="6406" y="975"/>
                    <a:pt x="6466" y="975"/>
                    <a:pt x="6506" y="995"/>
                  </a:cubicBezTo>
                  <a:cubicBezTo>
                    <a:pt x="6532" y="995"/>
                    <a:pt x="6594" y="1004"/>
                    <a:pt x="6603" y="1004"/>
                  </a:cubicBezTo>
                  <a:cubicBezTo>
                    <a:pt x="6607" y="1004"/>
                    <a:pt x="6599" y="1002"/>
                    <a:pt x="6566" y="995"/>
                  </a:cubicBezTo>
                  <a:lnTo>
                    <a:pt x="6566" y="995"/>
                  </a:lnTo>
                  <a:cubicBezTo>
                    <a:pt x="6665" y="1015"/>
                    <a:pt x="6764" y="1035"/>
                    <a:pt x="6844" y="1055"/>
                  </a:cubicBezTo>
                  <a:cubicBezTo>
                    <a:pt x="6943" y="1075"/>
                    <a:pt x="7043" y="1115"/>
                    <a:pt x="7122" y="1154"/>
                  </a:cubicBezTo>
                  <a:cubicBezTo>
                    <a:pt x="7137" y="1157"/>
                    <a:pt x="7147" y="1159"/>
                    <a:pt x="7153" y="1159"/>
                  </a:cubicBezTo>
                  <a:cubicBezTo>
                    <a:pt x="7162" y="1159"/>
                    <a:pt x="7161" y="1155"/>
                    <a:pt x="7156" y="1152"/>
                  </a:cubicBezTo>
                  <a:lnTo>
                    <a:pt x="7156" y="1152"/>
                  </a:lnTo>
                  <a:cubicBezTo>
                    <a:pt x="7158" y="1152"/>
                    <a:pt x="7160" y="1153"/>
                    <a:pt x="7162" y="1154"/>
                  </a:cubicBezTo>
                  <a:cubicBezTo>
                    <a:pt x="7202" y="1194"/>
                    <a:pt x="7262" y="1214"/>
                    <a:pt x="7302" y="1234"/>
                  </a:cubicBezTo>
                  <a:cubicBezTo>
                    <a:pt x="7401" y="1274"/>
                    <a:pt x="7481" y="1333"/>
                    <a:pt x="7560" y="1393"/>
                  </a:cubicBezTo>
                  <a:cubicBezTo>
                    <a:pt x="7568" y="1401"/>
                    <a:pt x="7585" y="1412"/>
                    <a:pt x="7598" y="1420"/>
                  </a:cubicBezTo>
                  <a:lnTo>
                    <a:pt x="7598" y="1420"/>
                  </a:lnTo>
                  <a:cubicBezTo>
                    <a:pt x="7648" y="1441"/>
                    <a:pt x="7684" y="1477"/>
                    <a:pt x="7719" y="1513"/>
                  </a:cubicBezTo>
                  <a:cubicBezTo>
                    <a:pt x="7779" y="1572"/>
                    <a:pt x="7859" y="1652"/>
                    <a:pt x="7918" y="1711"/>
                  </a:cubicBezTo>
                  <a:lnTo>
                    <a:pt x="7998" y="1811"/>
                  </a:lnTo>
                  <a:cubicBezTo>
                    <a:pt x="7998" y="1811"/>
                    <a:pt x="7998" y="1811"/>
                    <a:pt x="7998" y="1811"/>
                  </a:cubicBezTo>
                  <a:lnTo>
                    <a:pt x="7998" y="1811"/>
                  </a:lnTo>
                  <a:cubicBezTo>
                    <a:pt x="8010" y="1828"/>
                    <a:pt x="8018" y="1838"/>
                    <a:pt x="8023" y="1844"/>
                  </a:cubicBezTo>
                  <a:lnTo>
                    <a:pt x="8023" y="1844"/>
                  </a:lnTo>
                  <a:cubicBezTo>
                    <a:pt x="8035" y="1861"/>
                    <a:pt x="8046" y="1879"/>
                    <a:pt x="8057" y="1890"/>
                  </a:cubicBezTo>
                  <a:cubicBezTo>
                    <a:pt x="8117" y="1970"/>
                    <a:pt x="8157" y="2050"/>
                    <a:pt x="8217" y="2149"/>
                  </a:cubicBezTo>
                  <a:cubicBezTo>
                    <a:pt x="8236" y="2189"/>
                    <a:pt x="8256" y="2229"/>
                    <a:pt x="8256" y="2268"/>
                  </a:cubicBezTo>
                  <a:cubicBezTo>
                    <a:pt x="8270" y="2268"/>
                    <a:pt x="8283" y="2304"/>
                    <a:pt x="8284" y="2304"/>
                  </a:cubicBezTo>
                  <a:cubicBezTo>
                    <a:pt x="8285" y="2304"/>
                    <a:pt x="8284" y="2300"/>
                    <a:pt x="8281" y="2289"/>
                  </a:cubicBezTo>
                  <a:lnTo>
                    <a:pt x="8281" y="2289"/>
                  </a:lnTo>
                  <a:cubicBezTo>
                    <a:pt x="8287" y="2304"/>
                    <a:pt x="8296" y="2321"/>
                    <a:pt x="8296" y="2348"/>
                  </a:cubicBezTo>
                  <a:cubicBezTo>
                    <a:pt x="8314" y="2391"/>
                    <a:pt x="8336" y="2432"/>
                    <a:pt x="8362" y="2471"/>
                  </a:cubicBezTo>
                  <a:lnTo>
                    <a:pt x="8362" y="2471"/>
                  </a:lnTo>
                  <a:cubicBezTo>
                    <a:pt x="8745" y="3484"/>
                    <a:pt x="9125" y="4498"/>
                    <a:pt x="9450" y="5511"/>
                  </a:cubicBezTo>
                  <a:cubicBezTo>
                    <a:pt x="9788" y="6525"/>
                    <a:pt x="10067" y="7600"/>
                    <a:pt x="10146" y="8614"/>
                  </a:cubicBezTo>
                  <a:cubicBezTo>
                    <a:pt x="10146" y="8753"/>
                    <a:pt x="10166" y="8873"/>
                    <a:pt x="10166" y="8992"/>
                  </a:cubicBezTo>
                  <a:cubicBezTo>
                    <a:pt x="10166" y="9052"/>
                    <a:pt x="10166" y="9112"/>
                    <a:pt x="10146" y="9191"/>
                  </a:cubicBezTo>
                  <a:cubicBezTo>
                    <a:pt x="10146" y="9211"/>
                    <a:pt x="10146" y="9231"/>
                    <a:pt x="10146" y="9271"/>
                  </a:cubicBezTo>
                  <a:cubicBezTo>
                    <a:pt x="10146" y="9285"/>
                    <a:pt x="10135" y="9332"/>
                    <a:pt x="10138" y="9332"/>
                  </a:cubicBezTo>
                  <a:cubicBezTo>
                    <a:pt x="10138" y="9332"/>
                    <a:pt x="10141" y="9326"/>
                    <a:pt x="10146" y="9310"/>
                  </a:cubicBezTo>
                  <a:lnTo>
                    <a:pt x="10146" y="9310"/>
                  </a:lnTo>
                  <a:cubicBezTo>
                    <a:pt x="10146" y="9370"/>
                    <a:pt x="10126" y="9410"/>
                    <a:pt x="10106" y="9470"/>
                  </a:cubicBezTo>
                  <a:cubicBezTo>
                    <a:pt x="10106" y="9490"/>
                    <a:pt x="10086" y="9529"/>
                    <a:pt x="10086" y="9569"/>
                  </a:cubicBezTo>
                  <a:cubicBezTo>
                    <a:pt x="10086" y="9557"/>
                    <a:pt x="10094" y="9538"/>
                    <a:pt x="10095" y="9538"/>
                  </a:cubicBezTo>
                  <a:lnTo>
                    <a:pt x="10095" y="9538"/>
                  </a:lnTo>
                  <a:cubicBezTo>
                    <a:pt x="10096" y="9538"/>
                    <a:pt x="10094" y="9546"/>
                    <a:pt x="10086" y="9569"/>
                  </a:cubicBezTo>
                  <a:cubicBezTo>
                    <a:pt x="10067" y="9609"/>
                    <a:pt x="10027" y="9669"/>
                    <a:pt x="10007" y="9708"/>
                  </a:cubicBezTo>
                  <a:cubicBezTo>
                    <a:pt x="9967" y="9728"/>
                    <a:pt x="9947" y="9768"/>
                    <a:pt x="9927" y="9788"/>
                  </a:cubicBezTo>
                  <a:cubicBezTo>
                    <a:pt x="9916" y="9799"/>
                    <a:pt x="9880" y="9823"/>
                    <a:pt x="9861" y="9834"/>
                  </a:cubicBezTo>
                  <a:lnTo>
                    <a:pt x="9861" y="9834"/>
                  </a:lnTo>
                  <a:cubicBezTo>
                    <a:pt x="9823" y="9870"/>
                    <a:pt x="9785" y="9890"/>
                    <a:pt x="9728" y="9927"/>
                  </a:cubicBezTo>
                  <a:cubicBezTo>
                    <a:pt x="9689" y="9947"/>
                    <a:pt x="9629" y="9967"/>
                    <a:pt x="9589" y="9987"/>
                  </a:cubicBezTo>
                  <a:cubicBezTo>
                    <a:pt x="9601" y="9984"/>
                    <a:pt x="9607" y="9983"/>
                    <a:pt x="9609" y="9983"/>
                  </a:cubicBezTo>
                  <a:cubicBezTo>
                    <a:pt x="9621" y="9983"/>
                    <a:pt x="9487" y="10027"/>
                    <a:pt x="9470" y="10027"/>
                  </a:cubicBezTo>
                  <a:cubicBezTo>
                    <a:pt x="9350" y="10066"/>
                    <a:pt x="9231" y="10086"/>
                    <a:pt x="9112" y="10106"/>
                  </a:cubicBezTo>
                  <a:cubicBezTo>
                    <a:pt x="9072" y="10106"/>
                    <a:pt x="9032" y="10106"/>
                    <a:pt x="8992" y="10126"/>
                  </a:cubicBezTo>
                  <a:lnTo>
                    <a:pt x="8774" y="10126"/>
                  </a:lnTo>
                  <a:cubicBezTo>
                    <a:pt x="8256" y="10126"/>
                    <a:pt x="7819" y="10027"/>
                    <a:pt x="7302" y="9907"/>
                  </a:cubicBezTo>
                  <a:cubicBezTo>
                    <a:pt x="6764" y="9788"/>
                    <a:pt x="6227" y="9649"/>
                    <a:pt x="5730" y="9450"/>
                  </a:cubicBezTo>
                  <a:cubicBezTo>
                    <a:pt x="5551" y="9390"/>
                    <a:pt x="5292" y="9271"/>
                    <a:pt x="5093" y="9151"/>
                  </a:cubicBezTo>
                  <a:cubicBezTo>
                    <a:pt x="4875" y="9032"/>
                    <a:pt x="4656" y="8893"/>
                    <a:pt x="4437" y="8753"/>
                  </a:cubicBezTo>
                  <a:cubicBezTo>
                    <a:pt x="3999" y="8475"/>
                    <a:pt x="3681" y="8216"/>
                    <a:pt x="3283" y="7878"/>
                  </a:cubicBezTo>
                  <a:cubicBezTo>
                    <a:pt x="2905" y="7560"/>
                    <a:pt x="2547" y="7242"/>
                    <a:pt x="2209" y="6903"/>
                  </a:cubicBezTo>
                  <a:cubicBezTo>
                    <a:pt x="2050" y="6744"/>
                    <a:pt x="1891" y="6565"/>
                    <a:pt x="1732" y="6386"/>
                  </a:cubicBezTo>
                  <a:cubicBezTo>
                    <a:pt x="1725" y="6374"/>
                    <a:pt x="1723" y="6369"/>
                    <a:pt x="1723" y="6369"/>
                  </a:cubicBezTo>
                  <a:lnTo>
                    <a:pt x="1723" y="6369"/>
                  </a:lnTo>
                  <a:cubicBezTo>
                    <a:pt x="1724" y="6369"/>
                    <a:pt x="1738" y="6392"/>
                    <a:pt x="1751" y="6406"/>
                  </a:cubicBezTo>
                  <a:cubicBezTo>
                    <a:pt x="1732" y="6366"/>
                    <a:pt x="1712" y="6346"/>
                    <a:pt x="1692" y="6327"/>
                  </a:cubicBezTo>
                  <a:cubicBezTo>
                    <a:pt x="1652" y="6287"/>
                    <a:pt x="1632" y="6247"/>
                    <a:pt x="1592" y="6207"/>
                  </a:cubicBezTo>
                  <a:cubicBezTo>
                    <a:pt x="1533" y="6108"/>
                    <a:pt x="1473" y="5988"/>
                    <a:pt x="1413" y="5889"/>
                  </a:cubicBezTo>
                  <a:cubicBezTo>
                    <a:pt x="1373" y="5849"/>
                    <a:pt x="1354" y="5789"/>
                    <a:pt x="1334" y="5750"/>
                  </a:cubicBezTo>
                  <a:cubicBezTo>
                    <a:pt x="1319" y="5721"/>
                    <a:pt x="1294" y="5660"/>
                    <a:pt x="1297" y="5660"/>
                  </a:cubicBezTo>
                  <a:lnTo>
                    <a:pt x="1297" y="5660"/>
                  </a:lnTo>
                  <a:cubicBezTo>
                    <a:pt x="1298" y="5660"/>
                    <a:pt x="1303" y="5668"/>
                    <a:pt x="1314" y="5690"/>
                  </a:cubicBezTo>
                  <a:cubicBezTo>
                    <a:pt x="1254" y="5571"/>
                    <a:pt x="1234" y="5471"/>
                    <a:pt x="1194" y="5352"/>
                  </a:cubicBezTo>
                  <a:cubicBezTo>
                    <a:pt x="1194" y="5292"/>
                    <a:pt x="1175" y="5252"/>
                    <a:pt x="1155" y="5193"/>
                  </a:cubicBezTo>
                  <a:cubicBezTo>
                    <a:pt x="1155" y="5184"/>
                    <a:pt x="1155" y="5176"/>
                    <a:pt x="1155" y="5171"/>
                  </a:cubicBezTo>
                  <a:cubicBezTo>
                    <a:pt x="1155" y="5171"/>
                    <a:pt x="1155" y="5162"/>
                    <a:pt x="1155" y="5133"/>
                  </a:cubicBezTo>
                  <a:cubicBezTo>
                    <a:pt x="1155" y="4994"/>
                    <a:pt x="1135" y="4874"/>
                    <a:pt x="1155" y="4755"/>
                  </a:cubicBezTo>
                  <a:cubicBezTo>
                    <a:pt x="1155" y="4715"/>
                    <a:pt x="1155" y="4695"/>
                    <a:pt x="1155" y="4675"/>
                  </a:cubicBezTo>
                  <a:cubicBezTo>
                    <a:pt x="1155" y="4685"/>
                    <a:pt x="1150" y="4700"/>
                    <a:pt x="1147" y="4700"/>
                  </a:cubicBezTo>
                  <a:cubicBezTo>
                    <a:pt x="1145" y="4700"/>
                    <a:pt x="1145" y="4685"/>
                    <a:pt x="1155" y="4636"/>
                  </a:cubicBezTo>
                  <a:cubicBezTo>
                    <a:pt x="1175" y="4596"/>
                    <a:pt x="1175" y="4536"/>
                    <a:pt x="1194" y="4496"/>
                  </a:cubicBezTo>
                  <a:cubicBezTo>
                    <a:pt x="1214" y="4377"/>
                    <a:pt x="1274" y="4218"/>
                    <a:pt x="1294" y="4158"/>
                  </a:cubicBezTo>
                  <a:cubicBezTo>
                    <a:pt x="1314" y="4099"/>
                    <a:pt x="1393" y="3959"/>
                    <a:pt x="1433" y="3880"/>
                  </a:cubicBezTo>
                  <a:cubicBezTo>
                    <a:pt x="1513" y="3760"/>
                    <a:pt x="1572" y="3641"/>
                    <a:pt x="1652" y="3542"/>
                  </a:cubicBezTo>
                  <a:cubicBezTo>
                    <a:pt x="1712" y="3462"/>
                    <a:pt x="1751" y="3422"/>
                    <a:pt x="1831" y="3323"/>
                  </a:cubicBezTo>
                  <a:cubicBezTo>
                    <a:pt x="1911" y="3223"/>
                    <a:pt x="2010" y="3124"/>
                    <a:pt x="2110" y="3024"/>
                  </a:cubicBezTo>
                  <a:cubicBezTo>
                    <a:pt x="2269" y="2865"/>
                    <a:pt x="2487" y="2686"/>
                    <a:pt x="2647" y="2567"/>
                  </a:cubicBezTo>
                  <a:cubicBezTo>
                    <a:pt x="3005" y="2288"/>
                    <a:pt x="3442" y="2010"/>
                    <a:pt x="3860" y="1771"/>
                  </a:cubicBezTo>
                  <a:cubicBezTo>
                    <a:pt x="4099" y="1652"/>
                    <a:pt x="4318" y="1552"/>
                    <a:pt x="4556" y="1453"/>
                  </a:cubicBezTo>
                  <a:lnTo>
                    <a:pt x="4556" y="1453"/>
                  </a:lnTo>
                  <a:cubicBezTo>
                    <a:pt x="4544" y="1457"/>
                    <a:pt x="4538" y="1458"/>
                    <a:pt x="4535" y="1458"/>
                  </a:cubicBezTo>
                  <a:cubicBezTo>
                    <a:pt x="4525" y="1458"/>
                    <a:pt x="4576" y="1433"/>
                    <a:pt x="4576" y="1433"/>
                  </a:cubicBezTo>
                  <a:lnTo>
                    <a:pt x="4656" y="1413"/>
                  </a:lnTo>
                  <a:cubicBezTo>
                    <a:pt x="4715" y="1393"/>
                    <a:pt x="4775" y="1353"/>
                    <a:pt x="4835" y="1333"/>
                  </a:cubicBezTo>
                  <a:cubicBezTo>
                    <a:pt x="4954" y="1294"/>
                    <a:pt x="5074" y="1254"/>
                    <a:pt x="5193" y="1214"/>
                  </a:cubicBezTo>
                  <a:cubicBezTo>
                    <a:pt x="5412" y="1135"/>
                    <a:pt x="5631" y="1075"/>
                    <a:pt x="5869" y="1015"/>
                  </a:cubicBezTo>
                  <a:cubicBezTo>
                    <a:pt x="5909" y="1015"/>
                    <a:pt x="5969" y="995"/>
                    <a:pt x="6008" y="995"/>
                  </a:cubicBezTo>
                  <a:lnTo>
                    <a:pt x="6068" y="995"/>
                  </a:lnTo>
                  <a:cubicBezTo>
                    <a:pt x="6168" y="975"/>
                    <a:pt x="6267" y="975"/>
                    <a:pt x="6367" y="975"/>
                  </a:cubicBezTo>
                  <a:close/>
                  <a:moveTo>
                    <a:pt x="6359" y="1"/>
                  </a:moveTo>
                  <a:cubicBezTo>
                    <a:pt x="5682" y="1"/>
                    <a:pt x="5011" y="210"/>
                    <a:pt x="4377" y="458"/>
                  </a:cubicBezTo>
                  <a:cubicBezTo>
                    <a:pt x="3323" y="896"/>
                    <a:pt x="2289" y="1493"/>
                    <a:pt x="1473" y="2288"/>
                  </a:cubicBezTo>
                  <a:cubicBezTo>
                    <a:pt x="618" y="3084"/>
                    <a:pt x="1" y="4178"/>
                    <a:pt x="200" y="5392"/>
                  </a:cubicBezTo>
                  <a:cubicBezTo>
                    <a:pt x="359" y="6426"/>
                    <a:pt x="1095" y="7262"/>
                    <a:pt x="1851" y="7938"/>
                  </a:cubicBezTo>
                  <a:cubicBezTo>
                    <a:pt x="2667" y="8694"/>
                    <a:pt x="3522" y="9410"/>
                    <a:pt x="4497" y="9967"/>
                  </a:cubicBezTo>
                  <a:cubicBezTo>
                    <a:pt x="5511" y="10524"/>
                    <a:pt x="6685" y="10842"/>
                    <a:pt x="7839" y="11041"/>
                  </a:cubicBezTo>
                  <a:cubicBezTo>
                    <a:pt x="8112" y="11084"/>
                    <a:pt x="8411" y="11112"/>
                    <a:pt x="8714" y="11112"/>
                  </a:cubicBezTo>
                  <a:cubicBezTo>
                    <a:pt x="9667" y="11112"/>
                    <a:pt x="10659" y="10834"/>
                    <a:pt x="11021" y="9867"/>
                  </a:cubicBezTo>
                  <a:cubicBezTo>
                    <a:pt x="11220" y="9330"/>
                    <a:pt x="11161" y="8714"/>
                    <a:pt x="11081" y="8157"/>
                  </a:cubicBezTo>
                  <a:cubicBezTo>
                    <a:pt x="11021" y="7540"/>
                    <a:pt x="10902" y="6943"/>
                    <a:pt x="10743" y="6346"/>
                  </a:cubicBezTo>
                  <a:cubicBezTo>
                    <a:pt x="10425" y="5193"/>
                    <a:pt x="10007" y="4059"/>
                    <a:pt x="9589" y="2945"/>
                  </a:cubicBezTo>
                  <a:cubicBezTo>
                    <a:pt x="9492" y="2672"/>
                    <a:pt x="9375" y="2380"/>
                    <a:pt x="9277" y="2107"/>
                  </a:cubicBezTo>
                  <a:lnTo>
                    <a:pt x="9277" y="2107"/>
                  </a:lnTo>
                  <a:cubicBezTo>
                    <a:pt x="9275" y="2101"/>
                    <a:pt x="9273" y="2095"/>
                    <a:pt x="9271" y="2089"/>
                  </a:cubicBezTo>
                  <a:lnTo>
                    <a:pt x="9271" y="2089"/>
                  </a:lnTo>
                  <a:cubicBezTo>
                    <a:pt x="9271" y="2089"/>
                    <a:pt x="9271" y="2089"/>
                    <a:pt x="9271" y="2089"/>
                  </a:cubicBezTo>
                  <a:cubicBezTo>
                    <a:pt x="9264" y="2069"/>
                    <a:pt x="9256" y="2050"/>
                    <a:pt x="9247" y="2030"/>
                  </a:cubicBezTo>
                  <a:lnTo>
                    <a:pt x="9247" y="2030"/>
                  </a:lnTo>
                  <a:cubicBezTo>
                    <a:pt x="8883" y="1144"/>
                    <a:pt x="8196" y="451"/>
                    <a:pt x="7262" y="140"/>
                  </a:cubicBezTo>
                  <a:cubicBezTo>
                    <a:pt x="6962" y="42"/>
                    <a:pt x="6660" y="1"/>
                    <a:pt x="6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8"/>
            <p:cNvSpPr/>
            <p:nvPr/>
          </p:nvSpPr>
          <p:spPr>
            <a:xfrm>
              <a:off x="1685800" y="1679275"/>
              <a:ext cx="241200" cy="231475"/>
            </a:xfrm>
            <a:custGeom>
              <a:avLst/>
              <a:gdLst/>
              <a:ahLst/>
              <a:cxnLst/>
              <a:rect l="l" t="t" r="r" b="b"/>
              <a:pathLst>
                <a:path w="9648" h="9259" extrusionOk="0">
                  <a:moveTo>
                    <a:pt x="7995" y="0"/>
                  </a:moveTo>
                  <a:cubicBezTo>
                    <a:pt x="7726" y="0"/>
                    <a:pt x="7450" y="56"/>
                    <a:pt x="7181" y="120"/>
                  </a:cubicBezTo>
                  <a:cubicBezTo>
                    <a:pt x="5112" y="558"/>
                    <a:pt x="3024" y="995"/>
                    <a:pt x="935" y="1433"/>
                  </a:cubicBezTo>
                  <a:lnTo>
                    <a:pt x="0" y="4437"/>
                  </a:lnTo>
                  <a:cubicBezTo>
                    <a:pt x="100" y="5312"/>
                    <a:pt x="20" y="6207"/>
                    <a:pt x="199" y="7082"/>
                  </a:cubicBezTo>
                  <a:cubicBezTo>
                    <a:pt x="219" y="7262"/>
                    <a:pt x="279" y="7441"/>
                    <a:pt x="338" y="7620"/>
                  </a:cubicBezTo>
                  <a:cubicBezTo>
                    <a:pt x="577" y="8296"/>
                    <a:pt x="1015" y="8893"/>
                    <a:pt x="1671" y="9151"/>
                  </a:cubicBezTo>
                  <a:cubicBezTo>
                    <a:pt x="1901" y="9228"/>
                    <a:pt x="2144" y="9258"/>
                    <a:pt x="2392" y="9258"/>
                  </a:cubicBezTo>
                  <a:cubicBezTo>
                    <a:pt x="2661" y="9258"/>
                    <a:pt x="2934" y="9223"/>
                    <a:pt x="3203" y="9171"/>
                  </a:cubicBezTo>
                  <a:cubicBezTo>
                    <a:pt x="4953" y="8813"/>
                    <a:pt x="6505" y="7759"/>
                    <a:pt x="7699" y="6406"/>
                  </a:cubicBezTo>
                  <a:cubicBezTo>
                    <a:pt x="8653" y="5312"/>
                    <a:pt x="9389" y="3979"/>
                    <a:pt x="9588" y="2547"/>
                  </a:cubicBezTo>
                  <a:cubicBezTo>
                    <a:pt x="9648" y="2050"/>
                    <a:pt x="9648" y="1532"/>
                    <a:pt x="9469" y="1075"/>
                  </a:cubicBezTo>
                  <a:cubicBezTo>
                    <a:pt x="9330" y="677"/>
                    <a:pt x="9051" y="339"/>
                    <a:pt x="8693" y="160"/>
                  </a:cubicBezTo>
                  <a:cubicBezTo>
                    <a:pt x="8614" y="120"/>
                    <a:pt x="8534" y="80"/>
                    <a:pt x="8435" y="60"/>
                  </a:cubicBezTo>
                  <a:cubicBezTo>
                    <a:pt x="8292" y="18"/>
                    <a:pt x="8145" y="0"/>
                    <a:pt x="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8"/>
            <p:cNvSpPr/>
            <p:nvPr/>
          </p:nvSpPr>
          <p:spPr>
            <a:xfrm>
              <a:off x="1672850" y="1666700"/>
              <a:ext cx="267100" cy="256425"/>
            </a:xfrm>
            <a:custGeom>
              <a:avLst/>
              <a:gdLst/>
              <a:ahLst/>
              <a:cxnLst/>
              <a:rect l="l" t="t" r="r" b="b"/>
              <a:pathLst>
                <a:path w="10684" h="10257" extrusionOk="0">
                  <a:moveTo>
                    <a:pt x="4880" y="8799"/>
                  </a:moveTo>
                  <a:lnTo>
                    <a:pt x="4880" y="8799"/>
                  </a:lnTo>
                  <a:cubicBezTo>
                    <a:pt x="4880" y="8799"/>
                    <a:pt x="4857" y="8809"/>
                    <a:pt x="4845" y="8814"/>
                  </a:cubicBezTo>
                  <a:lnTo>
                    <a:pt x="4845" y="8814"/>
                  </a:lnTo>
                  <a:cubicBezTo>
                    <a:pt x="4872" y="8803"/>
                    <a:pt x="4881" y="8799"/>
                    <a:pt x="4880" y="8799"/>
                  </a:cubicBezTo>
                  <a:close/>
                  <a:moveTo>
                    <a:pt x="8515" y="986"/>
                  </a:moveTo>
                  <a:cubicBezTo>
                    <a:pt x="8535" y="986"/>
                    <a:pt x="8555" y="991"/>
                    <a:pt x="8575" y="1001"/>
                  </a:cubicBezTo>
                  <a:lnTo>
                    <a:pt x="8654" y="1001"/>
                  </a:lnTo>
                  <a:cubicBezTo>
                    <a:pt x="8813" y="1021"/>
                    <a:pt x="8913" y="1061"/>
                    <a:pt x="8992" y="1100"/>
                  </a:cubicBezTo>
                  <a:cubicBezTo>
                    <a:pt x="9012" y="1120"/>
                    <a:pt x="9052" y="1140"/>
                    <a:pt x="9072" y="1160"/>
                  </a:cubicBezTo>
                  <a:cubicBezTo>
                    <a:pt x="9072" y="1158"/>
                    <a:pt x="9073" y="1157"/>
                    <a:pt x="9075" y="1157"/>
                  </a:cubicBezTo>
                  <a:cubicBezTo>
                    <a:pt x="9084" y="1157"/>
                    <a:pt x="9113" y="1178"/>
                    <a:pt x="9132" y="1193"/>
                  </a:cubicBezTo>
                  <a:lnTo>
                    <a:pt x="9132" y="1193"/>
                  </a:lnTo>
                  <a:cubicBezTo>
                    <a:pt x="9126" y="1189"/>
                    <a:pt x="9122" y="1187"/>
                    <a:pt x="9121" y="1187"/>
                  </a:cubicBezTo>
                  <a:lnTo>
                    <a:pt x="9121" y="1187"/>
                  </a:lnTo>
                  <a:cubicBezTo>
                    <a:pt x="9119" y="1187"/>
                    <a:pt x="9122" y="1190"/>
                    <a:pt x="9132" y="1200"/>
                  </a:cubicBezTo>
                  <a:cubicBezTo>
                    <a:pt x="9142" y="1207"/>
                    <a:pt x="9147" y="1209"/>
                    <a:pt x="9148" y="1209"/>
                  </a:cubicBezTo>
                  <a:cubicBezTo>
                    <a:pt x="9150" y="1209"/>
                    <a:pt x="9143" y="1202"/>
                    <a:pt x="9132" y="1193"/>
                  </a:cubicBezTo>
                  <a:lnTo>
                    <a:pt x="9132" y="1193"/>
                  </a:lnTo>
                  <a:cubicBezTo>
                    <a:pt x="9147" y="1205"/>
                    <a:pt x="9171" y="1229"/>
                    <a:pt x="9171" y="1240"/>
                  </a:cubicBezTo>
                  <a:cubicBezTo>
                    <a:pt x="9211" y="1260"/>
                    <a:pt x="9231" y="1280"/>
                    <a:pt x="9271" y="1319"/>
                  </a:cubicBezTo>
                  <a:cubicBezTo>
                    <a:pt x="9291" y="1339"/>
                    <a:pt x="9311" y="1359"/>
                    <a:pt x="9331" y="1399"/>
                  </a:cubicBezTo>
                  <a:cubicBezTo>
                    <a:pt x="9316" y="1379"/>
                    <a:pt x="9309" y="1372"/>
                    <a:pt x="9309" y="1372"/>
                  </a:cubicBezTo>
                  <a:lnTo>
                    <a:pt x="9309" y="1372"/>
                  </a:lnTo>
                  <a:cubicBezTo>
                    <a:pt x="9307" y="1372"/>
                    <a:pt x="9355" y="1439"/>
                    <a:pt x="9370" y="1439"/>
                  </a:cubicBezTo>
                  <a:cubicBezTo>
                    <a:pt x="9410" y="1518"/>
                    <a:pt x="9450" y="1578"/>
                    <a:pt x="9490" y="1657"/>
                  </a:cubicBezTo>
                  <a:cubicBezTo>
                    <a:pt x="9510" y="1697"/>
                    <a:pt x="9510" y="1737"/>
                    <a:pt x="9529" y="1777"/>
                  </a:cubicBezTo>
                  <a:cubicBezTo>
                    <a:pt x="9569" y="1856"/>
                    <a:pt x="9589" y="1936"/>
                    <a:pt x="9589" y="2016"/>
                  </a:cubicBezTo>
                  <a:cubicBezTo>
                    <a:pt x="9629" y="2175"/>
                    <a:pt x="9649" y="2294"/>
                    <a:pt x="9649" y="2493"/>
                  </a:cubicBezTo>
                  <a:cubicBezTo>
                    <a:pt x="9649" y="2672"/>
                    <a:pt x="9629" y="2871"/>
                    <a:pt x="9609" y="3050"/>
                  </a:cubicBezTo>
                  <a:cubicBezTo>
                    <a:pt x="9609" y="3026"/>
                    <a:pt x="9608" y="3017"/>
                    <a:pt x="9606" y="3017"/>
                  </a:cubicBezTo>
                  <a:cubicBezTo>
                    <a:pt x="9601" y="3017"/>
                    <a:pt x="9589" y="3110"/>
                    <a:pt x="9589" y="3110"/>
                  </a:cubicBezTo>
                  <a:cubicBezTo>
                    <a:pt x="9589" y="3169"/>
                    <a:pt x="9569" y="3229"/>
                    <a:pt x="9569" y="3269"/>
                  </a:cubicBezTo>
                  <a:cubicBezTo>
                    <a:pt x="9549" y="3348"/>
                    <a:pt x="9529" y="3448"/>
                    <a:pt x="9510" y="3527"/>
                  </a:cubicBezTo>
                  <a:cubicBezTo>
                    <a:pt x="9450" y="3726"/>
                    <a:pt x="9390" y="3925"/>
                    <a:pt x="9331" y="4124"/>
                  </a:cubicBezTo>
                  <a:cubicBezTo>
                    <a:pt x="9271" y="4303"/>
                    <a:pt x="9211" y="4423"/>
                    <a:pt x="9151" y="4582"/>
                  </a:cubicBezTo>
                  <a:cubicBezTo>
                    <a:pt x="9072" y="4741"/>
                    <a:pt x="8992" y="4920"/>
                    <a:pt x="8893" y="5079"/>
                  </a:cubicBezTo>
                  <a:cubicBezTo>
                    <a:pt x="8515" y="5775"/>
                    <a:pt x="8097" y="6312"/>
                    <a:pt x="7560" y="6889"/>
                  </a:cubicBezTo>
                  <a:cubicBezTo>
                    <a:pt x="7301" y="7168"/>
                    <a:pt x="7023" y="7426"/>
                    <a:pt x="6725" y="7665"/>
                  </a:cubicBezTo>
                  <a:cubicBezTo>
                    <a:pt x="6685" y="7685"/>
                    <a:pt x="6665" y="7705"/>
                    <a:pt x="6625" y="7745"/>
                  </a:cubicBezTo>
                  <a:cubicBezTo>
                    <a:pt x="6625" y="7745"/>
                    <a:pt x="6554" y="7803"/>
                    <a:pt x="6549" y="7803"/>
                  </a:cubicBezTo>
                  <a:cubicBezTo>
                    <a:pt x="6547" y="7803"/>
                    <a:pt x="6552" y="7798"/>
                    <a:pt x="6565" y="7784"/>
                  </a:cubicBezTo>
                  <a:lnTo>
                    <a:pt x="6565" y="7784"/>
                  </a:lnTo>
                  <a:cubicBezTo>
                    <a:pt x="6506" y="7844"/>
                    <a:pt x="6446" y="7884"/>
                    <a:pt x="6366" y="7944"/>
                  </a:cubicBezTo>
                  <a:cubicBezTo>
                    <a:pt x="6207" y="8063"/>
                    <a:pt x="6048" y="8162"/>
                    <a:pt x="5869" y="8282"/>
                  </a:cubicBezTo>
                  <a:cubicBezTo>
                    <a:pt x="5551" y="8461"/>
                    <a:pt x="5233" y="8640"/>
                    <a:pt x="4894" y="8799"/>
                  </a:cubicBezTo>
                  <a:cubicBezTo>
                    <a:pt x="4855" y="8814"/>
                    <a:pt x="4840" y="8819"/>
                    <a:pt x="4838" y="8819"/>
                  </a:cubicBezTo>
                  <a:cubicBezTo>
                    <a:pt x="4836" y="8819"/>
                    <a:pt x="4840" y="8817"/>
                    <a:pt x="4845" y="8814"/>
                  </a:cubicBezTo>
                  <a:lnTo>
                    <a:pt x="4845" y="8814"/>
                  </a:lnTo>
                  <a:cubicBezTo>
                    <a:pt x="4842" y="8816"/>
                    <a:pt x="4838" y="8817"/>
                    <a:pt x="4835" y="8819"/>
                  </a:cubicBezTo>
                  <a:cubicBezTo>
                    <a:pt x="4775" y="8839"/>
                    <a:pt x="4735" y="8859"/>
                    <a:pt x="4696" y="8879"/>
                  </a:cubicBezTo>
                  <a:cubicBezTo>
                    <a:pt x="4616" y="8898"/>
                    <a:pt x="4536" y="8938"/>
                    <a:pt x="4457" y="8958"/>
                  </a:cubicBezTo>
                  <a:cubicBezTo>
                    <a:pt x="4258" y="9018"/>
                    <a:pt x="4079" y="9077"/>
                    <a:pt x="3880" y="9137"/>
                  </a:cubicBezTo>
                  <a:cubicBezTo>
                    <a:pt x="3567" y="9215"/>
                    <a:pt x="3316" y="9269"/>
                    <a:pt x="3029" y="9269"/>
                  </a:cubicBezTo>
                  <a:cubicBezTo>
                    <a:pt x="2951" y="9269"/>
                    <a:pt x="2871" y="9265"/>
                    <a:pt x="2786" y="9256"/>
                  </a:cubicBezTo>
                  <a:cubicBezTo>
                    <a:pt x="2666" y="9256"/>
                    <a:pt x="2686" y="9256"/>
                    <a:pt x="2567" y="9237"/>
                  </a:cubicBezTo>
                  <a:cubicBezTo>
                    <a:pt x="2468" y="9217"/>
                    <a:pt x="2368" y="9197"/>
                    <a:pt x="2288" y="9157"/>
                  </a:cubicBezTo>
                  <a:lnTo>
                    <a:pt x="2288" y="9157"/>
                  </a:lnTo>
                  <a:cubicBezTo>
                    <a:pt x="2312" y="9167"/>
                    <a:pt x="2323" y="9170"/>
                    <a:pt x="2324" y="9170"/>
                  </a:cubicBezTo>
                  <a:cubicBezTo>
                    <a:pt x="2329" y="9170"/>
                    <a:pt x="2249" y="9132"/>
                    <a:pt x="2249" y="9117"/>
                  </a:cubicBezTo>
                  <a:cubicBezTo>
                    <a:pt x="2209" y="9117"/>
                    <a:pt x="2189" y="9097"/>
                    <a:pt x="2169" y="9077"/>
                  </a:cubicBezTo>
                  <a:cubicBezTo>
                    <a:pt x="2129" y="9058"/>
                    <a:pt x="2090" y="9038"/>
                    <a:pt x="2050" y="9018"/>
                  </a:cubicBezTo>
                  <a:cubicBezTo>
                    <a:pt x="2030" y="8998"/>
                    <a:pt x="1990" y="8978"/>
                    <a:pt x="1970" y="8958"/>
                  </a:cubicBezTo>
                  <a:cubicBezTo>
                    <a:pt x="1911" y="8898"/>
                    <a:pt x="1851" y="8859"/>
                    <a:pt x="1811" y="8799"/>
                  </a:cubicBezTo>
                  <a:cubicBezTo>
                    <a:pt x="1771" y="8759"/>
                    <a:pt x="1751" y="8719"/>
                    <a:pt x="1712" y="8699"/>
                  </a:cubicBezTo>
                  <a:cubicBezTo>
                    <a:pt x="1712" y="8686"/>
                    <a:pt x="1684" y="8654"/>
                    <a:pt x="1685" y="8654"/>
                  </a:cubicBezTo>
                  <a:lnTo>
                    <a:pt x="1685" y="8654"/>
                  </a:lnTo>
                  <a:cubicBezTo>
                    <a:pt x="1686" y="8654"/>
                    <a:pt x="1693" y="8661"/>
                    <a:pt x="1712" y="8680"/>
                  </a:cubicBezTo>
                  <a:cubicBezTo>
                    <a:pt x="1592" y="8540"/>
                    <a:pt x="1513" y="8381"/>
                    <a:pt x="1433" y="8222"/>
                  </a:cubicBezTo>
                  <a:cubicBezTo>
                    <a:pt x="1424" y="8213"/>
                    <a:pt x="1405" y="8176"/>
                    <a:pt x="1393" y="8151"/>
                  </a:cubicBezTo>
                  <a:lnTo>
                    <a:pt x="1393" y="8151"/>
                  </a:lnTo>
                  <a:cubicBezTo>
                    <a:pt x="1390" y="8119"/>
                    <a:pt x="1373" y="8101"/>
                    <a:pt x="1373" y="8083"/>
                  </a:cubicBezTo>
                  <a:cubicBezTo>
                    <a:pt x="1334" y="7983"/>
                    <a:pt x="1294" y="7884"/>
                    <a:pt x="1274" y="7765"/>
                  </a:cubicBezTo>
                  <a:cubicBezTo>
                    <a:pt x="1234" y="7685"/>
                    <a:pt x="1214" y="7605"/>
                    <a:pt x="1194" y="7506"/>
                  </a:cubicBezTo>
                  <a:cubicBezTo>
                    <a:pt x="1194" y="7446"/>
                    <a:pt x="1175" y="7387"/>
                    <a:pt x="1175" y="7347"/>
                  </a:cubicBezTo>
                  <a:cubicBezTo>
                    <a:pt x="1175" y="7347"/>
                    <a:pt x="1145" y="7215"/>
                    <a:pt x="1149" y="7215"/>
                  </a:cubicBezTo>
                  <a:lnTo>
                    <a:pt x="1149" y="7215"/>
                  </a:lnTo>
                  <a:cubicBezTo>
                    <a:pt x="1150" y="7215"/>
                    <a:pt x="1152" y="7219"/>
                    <a:pt x="1155" y="7227"/>
                  </a:cubicBezTo>
                  <a:cubicBezTo>
                    <a:pt x="1095" y="6790"/>
                    <a:pt x="1075" y="6332"/>
                    <a:pt x="1075" y="5875"/>
                  </a:cubicBezTo>
                  <a:cubicBezTo>
                    <a:pt x="1055" y="5656"/>
                    <a:pt x="1055" y="5457"/>
                    <a:pt x="1035" y="5238"/>
                  </a:cubicBezTo>
                  <a:cubicBezTo>
                    <a:pt x="1035" y="5198"/>
                    <a:pt x="1035" y="5159"/>
                    <a:pt x="1035" y="5119"/>
                  </a:cubicBezTo>
                  <a:cubicBezTo>
                    <a:pt x="1022" y="5092"/>
                    <a:pt x="1027" y="5001"/>
                    <a:pt x="1019" y="5001"/>
                  </a:cubicBezTo>
                  <a:cubicBezTo>
                    <a:pt x="1015" y="5001"/>
                    <a:pt x="1008" y="5021"/>
                    <a:pt x="995" y="5079"/>
                  </a:cubicBezTo>
                  <a:cubicBezTo>
                    <a:pt x="995" y="5059"/>
                    <a:pt x="995" y="5059"/>
                    <a:pt x="995" y="5059"/>
                  </a:cubicBezTo>
                  <a:cubicBezTo>
                    <a:pt x="1075" y="4781"/>
                    <a:pt x="1155" y="4522"/>
                    <a:pt x="1254" y="4263"/>
                  </a:cubicBezTo>
                  <a:cubicBezTo>
                    <a:pt x="1443" y="3629"/>
                    <a:pt x="1646" y="2995"/>
                    <a:pt x="1839" y="2361"/>
                  </a:cubicBezTo>
                  <a:lnTo>
                    <a:pt x="1839" y="2361"/>
                  </a:lnTo>
                  <a:cubicBezTo>
                    <a:pt x="3149" y="2080"/>
                    <a:pt x="4459" y="1799"/>
                    <a:pt x="5770" y="1518"/>
                  </a:cubicBezTo>
                  <a:cubicBezTo>
                    <a:pt x="6466" y="1379"/>
                    <a:pt x="7142" y="1240"/>
                    <a:pt x="7839" y="1081"/>
                  </a:cubicBezTo>
                  <a:cubicBezTo>
                    <a:pt x="7918" y="1081"/>
                    <a:pt x="7998" y="1061"/>
                    <a:pt x="8057" y="1041"/>
                  </a:cubicBezTo>
                  <a:cubicBezTo>
                    <a:pt x="8097" y="1041"/>
                    <a:pt x="8137" y="1021"/>
                    <a:pt x="8177" y="1021"/>
                  </a:cubicBezTo>
                  <a:cubicBezTo>
                    <a:pt x="8226" y="1011"/>
                    <a:pt x="8241" y="1006"/>
                    <a:pt x="8241" y="1006"/>
                  </a:cubicBezTo>
                  <a:lnTo>
                    <a:pt x="8241" y="1006"/>
                  </a:lnTo>
                  <a:cubicBezTo>
                    <a:pt x="8241" y="1006"/>
                    <a:pt x="8226" y="1011"/>
                    <a:pt x="8217" y="1021"/>
                  </a:cubicBezTo>
                  <a:cubicBezTo>
                    <a:pt x="8296" y="1001"/>
                    <a:pt x="8376" y="1001"/>
                    <a:pt x="8455" y="1001"/>
                  </a:cubicBezTo>
                  <a:cubicBezTo>
                    <a:pt x="8475" y="991"/>
                    <a:pt x="8495" y="986"/>
                    <a:pt x="8515" y="986"/>
                  </a:cubicBezTo>
                  <a:close/>
                  <a:moveTo>
                    <a:pt x="8545" y="0"/>
                  </a:moveTo>
                  <a:cubicBezTo>
                    <a:pt x="8495" y="0"/>
                    <a:pt x="8446" y="2"/>
                    <a:pt x="8396" y="6"/>
                  </a:cubicBezTo>
                  <a:cubicBezTo>
                    <a:pt x="7998" y="26"/>
                    <a:pt x="7600" y="126"/>
                    <a:pt x="7202" y="205"/>
                  </a:cubicBezTo>
                  <a:cubicBezTo>
                    <a:pt x="6844" y="285"/>
                    <a:pt x="6486" y="364"/>
                    <a:pt x="6108" y="444"/>
                  </a:cubicBezTo>
                  <a:lnTo>
                    <a:pt x="3860" y="921"/>
                  </a:lnTo>
                  <a:cubicBezTo>
                    <a:pt x="3025" y="1100"/>
                    <a:pt x="2169" y="1280"/>
                    <a:pt x="1314" y="1459"/>
                  </a:cubicBezTo>
                  <a:cubicBezTo>
                    <a:pt x="1155" y="1498"/>
                    <a:pt x="1015" y="1638"/>
                    <a:pt x="976" y="1797"/>
                  </a:cubicBezTo>
                  <a:lnTo>
                    <a:pt x="339" y="3846"/>
                  </a:lnTo>
                  <a:cubicBezTo>
                    <a:pt x="240" y="4144"/>
                    <a:pt x="120" y="4462"/>
                    <a:pt x="41" y="4781"/>
                  </a:cubicBezTo>
                  <a:cubicBezTo>
                    <a:pt x="21" y="4840"/>
                    <a:pt x="1" y="4860"/>
                    <a:pt x="1" y="4940"/>
                  </a:cubicBezTo>
                  <a:cubicBezTo>
                    <a:pt x="1" y="5178"/>
                    <a:pt x="41" y="5417"/>
                    <a:pt x="61" y="5636"/>
                  </a:cubicBezTo>
                  <a:cubicBezTo>
                    <a:pt x="80" y="6113"/>
                    <a:pt x="80" y="6591"/>
                    <a:pt x="120" y="7068"/>
                  </a:cubicBezTo>
                  <a:cubicBezTo>
                    <a:pt x="220" y="7944"/>
                    <a:pt x="458" y="8799"/>
                    <a:pt x="1055" y="9455"/>
                  </a:cubicBezTo>
                  <a:cubicBezTo>
                    <a:pt x="1354" y="9774"/>
                    <a:pt x="1712" y="10012"/>
                    <a:pt x="2109" y="10152"/>
                  </a:cubicBezTo>
                  <a:cubicBezTo>
                    <a:pt x="2373" y="10228"/>
                    <a:pt x="2642" y="10257"/>
                    <a:pt x="2911" y="10257"/>
                  </a:cubicBezTo>
                  <a:cubicBezTo>
                    <a:pt x="3129" y="10257"/>
                    <a:pt x="3348" y="10238"/>
                    <a:pt x="3562" y="10211"/>
                  </a:cubicBezTo>
                  <a:cubicBezTo>
                    <a:pt x="5193" y="9953"/>
                    <a:pt x="6685" y="9077"/>
                    <a:pt x="7858" y="7983"/>
                  </a:cubicBezTo>
                  <a:cubicBezTo>
                    <a:pt x="9208" y="6711"/>
                    <a:pt x="10258" y="5066"/>
                    <a:pt x="10557" y="3228"/>
                  </a:cubicBezTo>
                  <a:lnTo>
                    <a:pt x="10557" y="3228"/>
                  </a:lnTo>
                  <a:cubicBezTo>
                    <a:pt x="10579" y="3173"/>
                    <a:pt x="10595" y="3114"/>
                    <a:pt x="10604" y="3050"/>
                  </a:cubicBezTo>
                  <a:cubicBezTo>
                    <a:pt x="10683" y="2354"/>
                    <a:pt x="10624" y="1578"/>
                    <a:pt x="10246" y="981"/>
                  </a:cubicBezTo>
                  <a:cubicBezTo>
                    <a:pt x="9856" y="387"/>
                    <a:pt x="9240" y="0"/>
                    <a:pt x="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8"/>
            <p:cNvSpPr/>
            <p:nvPr/>
          </p:nvSpPr>
          <p:spPr>
            <a:xfrm>
              <a:off x="1685800" y="1679250"/>
              <a:ext cx="218825" cy="199600"/>
            </a:xfrm>
            <a:custGeom>
              <a:avLst/>
              <a:gdLst/>
              <a:ahLst/>
              <a:cxnLst/>
              <a:rect l="l" t="t" r="r" b="b"/>
              <a:pathLst>
                <a:path w="8753" h="7984" extrusionOk="0">
                  <a:moveTo>
                    <a:pt x="7983" y="1"/>
                  </a:moveTo>
                  <a:cubicBezTo>
                    <a:pt x="7718" y="1"/>
                    <a:pt x="7446" y="51"/>
                    <a:pt x="7181" y="101"/>
                  </a:cubicBezTo>
                  <a:cubicBezTo>
                    <a:pt x="5093" y="559"/>
                    <a:pt x="3024" y="996"/>
                    <a:pt x="935" y="1434"/>
                  </a:cubicBezTo>
                  <a:lnTo>
                    <a:pt x="0" y="4438"/>
                  </a:lnTo>
                  <a:cubicBezTo>
                    <a:pt x="100" y="5313"/>
                    <a:pt x="20" y="6208"/>
                    <a:pt x="179" y="7083"/>
                  </a:cubicBezTo>
                  <a:cubicBezTo>
                    <a:pt x="219" y="7263"/>
                    <a:pt x="279" y="7442"/>
                    <a:pt x="338" y="7621"/>
                  </a:cubicBezTo>
                  <a:cubicBezTo>
                    <a:pt x="477" y="7720"/>
                    <a:pt x="617" y="7800"/>
                    <a:pt x="796" y="7859"/>
                  </a:cubicBezTo>
                  <a:cubicBezTo>
                    <a:pt x="1034" y="7949"/>
                    <a:pt x="1288" y="7984"/>
                    <a:pt x="1544" y="7984"/>
                  </a:cubicBezTo>
                  <a:cubicBezTo>
                    <a:pt x="1800" y="7984"/>
                    <a:pt x="2059" y="7949"/>
                    <a:pt x="2308" y="7899"/>
                  </a:cubicBezTo>
                  <a:cubicBezTo>
                    <a:pt x="5391" y="7263"/>
                    <a:pt x="8295" y="4418"/>
                    <a:pt x="8693" y="1275"/>
                  </a:cubicBezTo>
                  <a:cubicBezTo>
                    <a:pt x="8753" y="897"/>
                    <a:pt x="8753" y="519"/>
                    <a:pt x="8673" y="161"/>
                  </a:cubicBezTo>
                  <a:cubicBezTo>
                    <a:pt x="8614" y="101"/>
                    <a:pt x="8514" y="81"/>
                    <a:pt x="8435" y="61"/>
                  </a:cubicBezTo>
                  <a:cubicBezTo>
                    <a:pt x="8288" y="17"/>
                    <a:pt x="8137" y="1"/>
                    <a:pt x="7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8"/>
            <p:cNvSpPr/>
            <p:nvPr/>
          </p:nvSpPr>
          <p:spPr>
            <a:xfrm>
              <a:off x="1672350" y="1666650"/>
              <a:ext cx="244725" cy="224675"/>
            </a:xfrm>
            <a:custGeom>
              <a:avLst/>
              <a:gdLst/>
              <a:ahLst/>
              <a:cxnLst/>
              <a:rect l="l" t="t" r="r" b="b"/>
              <a:pathLst>
                <a:path w="9789" h="8987" extrusionOk="0">
                  <a:moveTo>
                    <a:pt x="8555" y="995"/>
                  </a:moveTo>
                  <a:cubicBezTo>
                    <a:pt x="8601" y="995"/>
                    <a:pt x="8647" y="997"/>
                    <a:pt x="8694" y="1003"/>
                  </a:cubicBezTo>
                  <a:lnTo>
                    <a:pt x="8734" y="1003"/>
                  </a:lnTo>
                  <a:cubicBezTo>
                    <a:pt x="8741" y="1010"/>
                    <a:pt x="8751" y="1015"/>
                    <a:pt x="8763" y="1019"/>
                  </a:cubicBezTo>
                  <a:lnTo>
                    <a:pt x="8763" y="1019"/>
                  </a:lnTo>
                  <a:cubicBezTo>
                    <a:pt x="8770" y="1088"/>
                    <a:pt x="8774" y="1161"/>
                    <a:pt x="8774" y="1242"/>
                  </a:cubicBezTo>
                  <a:cubicBezTo>
                    <a:pt x="8774" y="1421"/>
                    <a:pt x="8754" y="1600"/>
                    <a:pt x="8734" y="1779"/>
                  </a:cubicBezTo>
                  <a:cubicBezTo>
                    <a:pt x="8733" y="1795"/>
                    <a:pt x="8733" y="1811"/>
                    <a:pt x="8734" y="1827"/>
                  </a:cubicBezTo>
                  <a:lnTo>
                    <a:pt x="8734" y="1827"/>
                  </a:lnTo>
                  <a:cubicBezTo>
                    <a:pt x="8731" y="1864"/>
                    <a:pt x="8714" y="1901"/>
                    <a:pt x="8714" y="1938"/>
                  </a:cubicBezTo>
                  <a:cubicBezTo>
                    <a:pt x="8694" y="2037"/>
                    <a:pt x="8674" y="2117"/>
                    <a:pt x="8654" y="2216"/>
                  </a:cubicBezTo>
                  <a:cubicBezTo>
                    <a:pt x="8614" y="2376"/>
                    <a:pt x="8575" y="2555"/>
                    <a:pt x="8515" y="2734"/>
                  </a:cubicBezTo>
                  <a:cubicBezTo>
                    <a:pt x="8455" y="2893"/>
                    <a:pt x="8416" y="3052"/>
                    <a:pt x="8356" y="3191"/>
                  </a:cubicBezTo>
                  <a:lnTo>
                    <a:pt x="8296" y="3330"/>
                  </a:lnTo>
                  <a:cubicBezTo>
                    <a:pt x="8307" y="3304"/>
                    <a:pt x="8310" y="3295"/>
                    <a:pt x="8310" y="3295"/>
                  </a:cubicBezTo>
                  <a:lnTo>
                    <a:pt x="8310" y="3295"/>
                  </a:lnTo>
                  <a:cubicBezTo>
                    <a:pt x="8309" y="3295"/>
                    <a:pt x="8276" y="3370"/>
                    <a:pt x="8276" y="3370"/>
                  </a:cubicBezTo>
                  <a:cubicBezTo>
                    <a:pt x="8237" y="3470"/>
                    <a:pt x="8177" y="3569"/>
                    <a:pt x="8137" y="3669"/>
                  </a:cubicBezTo>
                  <a:cubicBezTo>
                    <a:pt x="7978" y="3967"/>
                    <a:pt x="7799" y="4285"/>
                    <a:pt x="7600" y="4584"/>
                  </a:cubicBezTo>
                  <a:cubicBezTo>
                    <a:pt x="7540" y="4643"/>
                    <a:pt x="7500" y="4723"/>
                    <a:pt x="7441" y="4803"/>
                  </a:cubicBezTo>
                  <a:lnTo>
                    <a:pt x="7361" y="4922"/>
                  </a:lnTo>
                  <a:cubicBezTo>
                    <a:pt x="7336" y="4952"/>
                    <a:pt x="7328" y="4962"/>
                    <a:pt x="7327" y="4962"/>
                  </a:cubicBezTo>
                  <a:cubicBezTo>
                    <a:pt x="7326" y="4962"/>
                    <a:pt x="7357" y="4922"/>
                    <a:pt x="7356" y="4922"/>
                  </a:cubicBezTo>
                  <a:lnTo>
                    <a:pt x="7356" y="4922"/>
                  </a:lnTo>
                  <a:cubicBezTo>
                    <a:pt x="7355" y="4922"/>
                    <a:pt x="7346" y="4932"/>
                    <a:pt x="7321" y="4962"/>
                  </a:cubicBezTo>
                  <a:cubicBezTo>
                    <a:pt x="7202" y="5101"/>
                    <a:pt x="7083" y="5260"/>
                    <a:pt x="6963" y="5399"/>
                  </a:cubicBezTo>
                  <a:cubicBezTo>
                    <a:pt x="6705" y="5678"/>
                    <a:pt x="6446" y="5936"/>
                    <a:pt x="6168" y="6175"/>
                  </a:cubicBezTo>
                  <a:cubicBezTo>
                    <a:pt x="6108" y="6235"/>
                    <a:pt x="6048" y="6275"/>
                    <a:pt x="5989" y="6334"/>
                  </a:cubicBezTo>
                  <a:cubicBezTo>
                    <a:pt x="5949" y="6354"/>
                    <a:pt x="5909" y="6394"/>
                    <a:pt x="5869" y="6414"/>
                  </a:cubicBezTo>
                  <a:cubicBezTo>
                    <a:pt x="5869" y="6414"/>
                    <a:pt x="5799" y="6473"/>
                    <a:pt x="5802" y="6473"/>
                  </a:cubicBezTo>
                  <a:cubicBezTo>
                    <a:pt x="5803" y="6473"/>
                    <a:pt x="5811" y="6467"/>
                    <a:pt x="5829" y="6454"/>
                  </a:cubicBezTo>
                  <a:lnTo>
                    <a:pt x="5829" y="6454"/>
                  </a:lnTo>
                  <a:cubicBezTo>
                    <a:pt x="5670" y="6573"/>
                    <a:pt x="5531" y="6672"/>
                    <a:pt x="5372" y="6772"/>
                  </a:cubicBezTo>
                  <a:cubicBezTo>
                    <a:pt x="5074" y="6991"/>
                    <a:pt x="4735" y="7170"/>
                    <a:pt x="4417" y="7329"/>
                  </a:cubicBezTo>
                  <a:cubicBezTo>
                    <a:pt x="4338" y="7369"/>
                    <a:pt x="4258" y="7408"/>
                    <a:pt x="4159" y="7448"/>
                  </a:cubicBezTo>
                  <a:lnTo>
                    <a:pt x="4079" y="7488"/>
                  </a:lnTo>
                  <a:cubicBezTo>
                    <a:pt x="4079" y="7488"/>
                    <a:pt x="4001" y="7522"/>
                    <a:pt x="4003" y="7522"/>
                  </a:cubicBezTo>
                  <a:cubicBezTo>
                    <a:pt x="4004" y="7522"/>
                    <a:pt x="4014" y="7518"/>
                    <a:pt x="4039" y="7508"/>
                  </a:cubicBezTo>
                  <a:lnTo>
                    <a:pt x="4039" y="7508"/>
                  </a:lnTo>
                  <a:cubicBezTo>
                    <a:pt x="3860" y="7587"/>
                    <a:pt x="3681" y="7667"/>
                    <a:pt x="3482" y="7727"/>
                  </a:cubicBezTo>
                  <a:cubicBezTo>
                    <a:pt x="3303" y="7786"/>
                    <a:pt x="3124" y="7826"/>
                    <a:pt x="2925" y="7866"/>
                  </a:cubicBezTo>
                  <a:cubicBezTo>
                    <a:pt x="2846" y="7906"/>
                    <a:pt x="2746" y="7906"/>
                    <a:pt x="2667" y="7926"/>
                  </a:cubicBezTo>
                  <a:cubicBezTo>
                    <a:pt x="2507" y="7965"/>
                    <a:pt x="2468" y="7965"/>
                    <a:pt x="2348" y="7985"/>
                  </a:cubicBezTo>
                  <a:cubicBezTo>
                    <a:pt x="2269" y="7985"/>
                    <a:pt x="2180" y="7994"/>
                    <a:pt x="2095" y="7994"/>
                  </a:cubicBezTo>
                  <a:cubicBezTo>
                    <a:pt x="2052" y="7994"/>
                    <a:pt x="2010" y="7992"/>
                    <a:pt x="1970" y="7985"/>
                  </a:cubicBezTo>
                  <a:lnTo>
                    <a:pt x="1831" y="7985"/>
                  </a:lnTo>
                  <a:cubicBezTo>
                    <a:pt x="1791" y="7985"/>
                    <a:pt x="1752" y="7965"/>
                    <a:pt x="1712" y="7965"/>
                  </a:cubicBezTo>
                  <a:cubicBezTo>
                    <a:pt x="1532" y="7924"/>
                    <a:pt x="1420" y="7883"/>
                    <a:pt x="1295" y="7808"/>
                  </a:cubicBezTo>
                  <a:lnTo>
                    <a:pt x="1295" y="7808"/>
                  </a:lnTo>
                  <a:cubicBezTo>
                    <a:pt x="1098" y="7151"/>
                    <a:pt x="1112" y="6489"/>
                    <a:pt x="1075" y="5777"/>
                  </a:cubicBezTo>
                  <a:cubicBezTo>
                    <a:pt x="1075" y="5578"/>
                    <a:pt x="1055" y="5379"/>
                    <a:pt x="1055" y="5180"/>
                  </a:cubicBezTo>
                  <a:cubicBezTo>
                    <a:pt x="1041" y="5137"/>
                    <a:pt x="1047" y="5012"/>
                    <a:pt x="1037" y="5012"/>
                  </a:cubicBezTo>
                  <a:cubicBezTo>
                    <a:pt x="1033" y="5012"/>
                    <a:pt x="1027" y="5031"/>
                    <a:pt x="1015" y="5081"/>
                  </a:cubicBezTo>
                  <a:cubicBezTo>
                    <a:pt x="1015" y="5061"/>
                    <a:pt x="1015" y="5061"/>
                    <a:pt x="1015" y="5061"/>
                  </a:cubicBezTo>
                  <a:cubicBezTo>
                    <a:pt x="1035" y="4982"/>
                    <a:pt x="1055" y="4902"/>
                    <a:pt x="1095" y="4822"/>
                  </a:cubicBezTo>
                  <a:cubicBezTo>
                    <a:pt x="1314" y="4106"/>
                    <a:pt x="1533" y="3410"/>
                    <a:pt x="1752" y="2694"/>
                  </a:cubicBezTo>
                  <a:cubicBezTo>
                    <a:pt x="1784" y="2586"/>
                    <a:pt x="1822" y="2472"/>
                    <a:pt x="1860" y="2358"/>
                  </a:cubicBezTo>
                  <a:lnTo>
                    <a:pt x="1860" y="2358"/>
                  </a:lnTo>
                  <a:cubicBezTo>
                    <a:pt x="3064" y="2101"/>
                    <a:pt x="4266" y="1859"/>
                    <a:pt x="5452" y="1600"/>
                  </a:cubicBezTo>
                  <a:cubicBezTo>
                    <a:pt x="6088" y="1461"/>
                    <a:pt x="6725" y="1321"/>
                    <a:pt x="7361" y="1202"/>
                  </a:cubicBezTo>
                  <a:cubicBezTo>
                    <a:pt x="7520" y="1162"/>
                    <a:pt x="7680" y="1122"/>
                    <a:pt x="7859" y="1102"/>
                  </a:cubicBezTo>
                  <a:cubicBezTo>
                    <a:pt x="7918" y="1083"/>
                    <a:pt x="7998" y="1063"/>
                    <a:pt x="8077" y="1043"/>
                  </a:cubicBezTo>
                  <a:cubicBezTo>
                    <a:pt x="8117" y="1043"/>
                    <a:pt x="8157" y="1023"/>
                    <a:pt x="8197" y="1023"/>
                  </a:cubicBezTo>
                  <a:lnTo>
                    <a:pt x="8237" y="1023"/>
                  </a:lnTo>
                  <a:cubicBezTo>
                    <a:pt x="8335" y="1009"/>
                    <a:pt x="8443" y="995"/>
                    <a:pt x="8555" y="995"/>
                  </a:cubicBezTo>
                  <a:close/>
                  <a:moveTo>
                    <a:pt x="8559" y="1"/>
                  </a:moveTo>
                  <a:cubicBezTo>
                    <a:pt x="8068" y="1"/>
                    <a:pt x="7585" y="137"/>
                    <a:pt x="7103" y="227"/>
                  </a:cubicBezTo>
                  <a:cubicBezTo>
                    <a:pt x="5889" y="486"/>
                    <a:pt x="4656" y="744"/>
                    <a:pt x="3442" y="1003"/>
                  </a:cubicBezTo>
                  <a:cubicBezTo>
                    <a:pt x="2726" y="1162"/>
                    <a:pt x="2030" y="1301"/>
                    <a:pt x="1334" y="1461"/>
                  </a:cubicBezTo>
                  <a:cubicBezTo>
                    <a:pt x="1175" y="1500"/>
                    <a:pt x="1035" y="1640"/>
                    <a:pt x="996" y="1799"/>
                  </a:cubicBezTo>
                  <a:cubicBezTo>
                    <a:pt x="797" y="2455"/>
                    <a:pt x="578" y="3112"/>
                    <a:pt x="379" y="3748"/>
                  </a:cubicBezTo>
                  <a:cubicBezTo>
                    <a:pt x="279" y="4086"/>
                    <a:pt x="180" y="4405"/>
                    <a:pt x="81" y="4723"/>
                  </a:cubicBezTo>
                  <a:cubicBezTo>
                    <a:pt x="1" y="4942"/>
                    <a:pt x="61" y="5141"/>
                    <a:pt x="61" y="5360"/>
                  </a:cubicBezTo>
                  <a:cubicBezTo>
                    <a:pt x="100" y="5797"/>
                    <a:pt x="100" y="6255"/>
                    <a:pt x="120" y="6712"/>
                  </a:cubicBezTo>
                  <a:cubicBezTo>
                    <a:pt x="140" y="7170"/>
                    <a:pt x="200" y="7647"/>
                    <a:pt x="339" y="8085"/>
                  </a:cubicBezTo>
                  <a:cubicBezTo>
                    <a:pt x="399" y="8284"/>
                    <a:pt x="458" y="8423"/>
                    <a:pt x="618" y="8542"/>
                  </a:cubicBezTo>
                  <a:cubicBezTo>
                    <a:pt x="697" y="8602"/>
                    <a:pt x="777" y="8662"/>
                    <a:pt x="856" y="8701"/>
                  </a:cubicBezTo>
                  <a:cubicBezTo>
                    <a:pt x="1055" y="8801"/>
                    <a:pt x="1274" y="8900"/>
                    <a:pt x="1513" y="8940"/>
                  </a:cubicBezTo>
                  <a:cubicBezTo>
                    <a:pt x="1698" y="8972"/>
                    <a:pt x="1884" y="8986"/>
                    <a:pt x="2070" y="8986"/>
                  </a:cubicBezTo>
                  <a:cubicBezTo>
                    <a:pt x="2704" y="8986"/>
                    <a:pt x="3336" y="8822"/>
                    <a:pt x="3920" y="8622"/>
                  </a:cubicBezTo>
                  <a:cubicBezTo>
                    <a:pt x="5312" y="8125"/>
                    <a:pt x="6566" y="7269"/>
                    <a:pt x="7580" y="6195"/>
                  </a:cubicBezTo>
                  <a:cubicBezTo>
                    <a:pt x="8683" y="4995"/>
                    <a:pt x="9466" y="3532"/>
                    <a:pt x="9709" y="1897"/>
                  </a:cubicBezTo>
                  <a:lnTo>
                    <a:pt x="9709" y="1897"/>
                  </a:lnTo>
                  <a:cubicBezTo>
                    <a:pt x="9719" y="1860"/>
                    <a:pt x="9726" y="1820"/>
                    <a:pt x="9728" y="1779"/>
                  </a:cubicBezTo>
                  <a:cubicBezTo>
                    <a:pt x="9768" y="1480"/>
                    <a:pt x="9788" y="1182"/>
                    <a:pt x="9748" y="884"/>
                  </a:cubicBezTo>
                  <a:cubicBezTo>
                    <a:pt x="9728" y="665"/>
                    <a:pt x="9709" y="406"/>
                    <a:pt x="9530" y="267"/>
                  </a:cubicBezTo>
                  <a:cubicBezTo>
                    <a:pt x="9390" y="148"/>
                    <a:pt x="9191" y="88"/>
                    <a:pt x="9032" y="48"/>
                  </a:cubicBezTo>
                  <a:cubicBezTo>
                    <a:pt x="8873" y="14"/>
                    <a:pt x="8716" y="1"/>
                    <a:pt x="8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8"/>
            <p:cNvSpPr/>
            <p:nvPr/>
          </p:nvSpPr>
          <p:spPr>
            <a:xfrm>
              <a:off x="1003975" y="1470025"/>
              <a:ext cx="791750" cy="715550"/>
            </a:xfrm>
            <a:custGeom>
              <a:avLst/>
              <a:gdLst/>
              <a:ahLst/>
              <a:cxnLst/>
              <a:rect l="l" t="t" r="r" b="b"/>
              <a:pathLst>
                <a:path w="31670" h="28622" extrusionOk="0">
                  <a:moveTo>
                    <a:pt x="17378" y="0"/>
                  </a:moveTo>
                  <a:cubicBezTo>
                    <a:pt x="16816" y="0"/>
                    <a:pt x="16254" y="32"/>
                    <a:pt x="15696" y="95"/>
                  </a:cubicBezTo>
                  <a:cubicBezTo>
                    <a:pt x="6028" y="1170"/>
                    <a:pt x="0" y="11812"/>
                    <a:pt x="4357" y="20645"/>
                  </a:cubicBezTo>
                  <a:cubicBezTo>
                    <a:pt x="6737" y="25458"/>
                    <a:pt x="12034" y="28622"/>
                    <a:pt x="17390" y="28622"/>
                  </a:cubicBezTo>
                  <a:cubicBezTo>
                    <a:pt x="18033" y="28622"/>
                    <a:pt x="18676" y="28576"/>
                    <a:pt x="19316" y="28482"/>
                  </a:cubicBezTo>
                  <a:cubicBezTo>
                    <a:pt x="25264" y="27627"/>
                    <a:pt x="30376" y="22634"/>
                    <a:pt x="31391" y="16706"/>
                  </a:cubicBezTo>
                  <a:cubicBezTo>
                    <a:pt x="31669" y="15015"/>
                    <a:pt x="31630" y="13304"/>
                    <a:pt x="31291" y="11633"/>
                  </a:cubicBezTo>
                  <a:cubicBezTo>
                    <a:pt x="30436" y="7436"/>
                    <a:pt x="27711" y="3557"/>
                    <a:pt x="23911" y="1567"/>
                  </a:cubicBezTo>
                  <a:cubicBezTo>
                    <a:pt x="21904" y="516"/>
                    <a:pt x="19641" y="0"/>
                    <a:pt x="17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8"/>
            <p:cNvSpPr/>
            <p:nvPr/>
          </p:nvSpPr>
          <p:spPr>
            <a:xfrm>
              <a:off x="1143725" y="1587800"/>
              <a:ext cx="626625" cy="566600"/>
            </a:xfrm>
            <a:custGeom>
              <a:avLst/>
              <a:gdLst/>
              <a:ahLst/>
              <a:cxnLst/>
              <a:rect l="l" t="t" r="r" b="b"/>
              <a:pathLst>
                <a:path w="25065" h="22664" extrusionOk="0">
                  <a:moveTo>
                    <a:pt x="13767" y="1"/>
                  </a:moveTo>
                  <a:cubicBezTo>
                    <a:pt x="13315" y="1"/>
                    <a:pt x="12863" y="27"/>
                    <a:pt x="12413" y="79"/>
                  </a:cubicBezTo>
                  <a:cubicBezTo>
                    <a:pt x="4774" y="934"/>
                    <a:pt x="0" y="9349"/>
                    <a:pt x="3441" y="16331"/>
                  </a:cubicBezTo>
                  <a:cubicBezTo>
                    <a:pt x="5328" y="20158"/>
                    <a:pt x="9541" y="22664"/>
                    <a:pt x="13784" y="22664"/>
                  </a:cubicBezTo>
                  <a:cubicBezTo>
                    <a:pt x="14283" y="22664"/>
                    <a:pt x="14782" y="22629"/>
                    <a:pt x="15278" y="22558"/>
                  </a:cubicBezTo>
                  <a:cubicBezTo>
                    <a:pt x="19992" y="21862"/>
                    <a:pt x="24030" y="17923"/>
                    <a:pt x="24846" y="13228"/>
                  </a:cubicBezTo>
                  <a:cubicBezTo>
                    <a:pt x="25065" y="11895"/>
                    <a:pt x="25025" y="10543"/>
                    <a:pt x="24766" y="9210"/>
                  </a:cubicBezTo>
                  <a:cubicBezTo>
                    <a:pt x="24090" y="5888"/>
                    <a:pt x="21922" y="2824"/>
                    <a:pt x="18918" y="1253"/>
                  </a:cubicBezTo>
                  <a:cubicBezTo>
                    <a:pt x="17330" y="411"/>
                    <a:pt x="15552" y="1"/>
                    <a:pt x="13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8"/>
            <p:cNvSpPr/>
            <p:nvPr/>
          </p:nvSpPr>
          <p:spPr>
            <a:xfrm>
              <a:off x="889075" y="1674850"/>
              <a:ext cx="313350" cy="261900"/>
            </a:xfrm>
            <a:custGeom>
              <a:avLst/>
              <a:gdLst/>
              <a:ahLst/>
              <a:cxnLst/>
              <a:rect l="l" t="t" r="r" b="b"/>
              <a:pathLst>
                <a:path w="12534" h="10476" extrusionOk="0">
                  <a:moveTo>
                    <a:pt x="4305" y="1"/>
                  </a:moveTo>
                  <a:cubicBezTo>
                    <a:pt x="3401" y="1"/>
                    <a:pt x="2500" y="68"/>
                    <a:pt x="1612" y="257"/>
                  </a:cubicBezTo>
                  <a:cubicBezTo>
                    <a:pt x="1553" y="277"/>
                    <a:pt x="1493" y="297"/>
                    <a:pt x="1413" y="297"/>
                  </a:cubicBezTo>
                  <a:cubicBezTo>
                    <a:pt x="1075" y="397"/>
                    <a:pt x="757" y="516"/>
                    <a:pt x="498" y="755"/>
                  </a:cubicBezTo>
                  <a:cubicBezTo>
                    <a:pt x="220" y="1053"/>
                    <a:pt x="81" y="1471"/>
                    <a:pt x="61" y="1869"/>
                  </a:cubicBezTo>
                  <a:cubicBezTo>
                    <a:pt x="1" y="2804"/>
                    <a:pt x="419" y="3679"/>
                    <a:pt x="836" y="4494"/>
                  </a:cubicBezTo>
                  <a:cubicBezTo>
                    <a:pt x="1175" y="5171"/>
                    <a:pt x="1533" y="5827"/>
                    <a:pt x="1990" y="6424"/>
                  </a:cubicBezTo>
                  <a:cubicBezTo>
                    <a:pt x="2846" y="7538"/>
                    <a:pt x="3999" y="8393"/>
                    <a:pt x="5173" y="9169"/>
                  </a:cubicBezTo>
                  <a:cubicBezTo>
                    <a:pt x="6111" y="9822"/>
                    <a:pt x="7204" y="10476"/>
                    <a:pt x="8322" y="10476"/>
                  </a:cubicBezTo>
                  <a:cubicBezTo>
                    <a:pt x="8532" y="10476"/>
                    <a:pt x="8742" y="10453"/>
                    <a:pt x="8953" y="10403"/>
                  </a:cubicBezTo>
                  <a:cubicBezTo>
                    <a:pt x="9589" y="10263"/>
                    <a:pt x="10146" y="9865"/>
                    <a:pt x="10584" y="9368"/>
                  </a:cubicBezTo>
                  <a:cubicBezTo>
                    <a:pt x="11002" y="8891"/>
                    <a:pt x="11340" y="8314"/>
                    <a:pt x="11598" y="7717"/>
                  </a:cubicBezTo>
                  <a:cubicBezTo>
                    <a:pt x="12136" y="6444"/>
                    <a:pt x="12434" y="5051"/>
                    <a:pt x="12454" y="3659"/>
                  </a:cubicBezTo>
                  <a:cubicBezTo>
                    <a:pt x="12533" y="2008"/>
                    <a:pt x="11300" y="556"/>
                    <a:pt x="9669" y="397"/>
                  </a:cubicBezTo>
                  <a:cubicBezTo>
                    <a:pt x="8873" y="317"/>
                    <a:pt x="8097" y="237"/>
                    <a:pt x="7302" y="178"/>
                  </a:cubicBezTo>
                  <a:cubicBezTo>
                    <a:pt x="6309" y="84"/>
                    <a:pt x="5305" y="1"/>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8"/>
            <p:cNvSpPr/>
            <p:nvPr/>
          </p:nvSpPr>
          <p:spPr>
            <a:xfrm>
              <a:off x="876650" y="1662400"/>
              <a:ext cx="336700" cy="286575"/>
            </a:xfrm>
            <a:custGeom>
              <a:avLst/>
              <a:gdLst/>
              <a:ahLst/>
              <a:cxnLst/>
              <a:rect l="l" t="t" r="r" b="b"/>
              <a:pathLst>
                <a:path w="13468" h="11463" extrusionOk="0">
                  <a:moveTo>
                    <a:pt x="4815" y="987"/>
                  </a:moveTo>
                  <a:cubicBezTo>
                    <a:pt x="4974" y="987"/>
                    <a:pt x="5133" y="989"/>
                    <a:pt x="5292" y="994"/>
                  </a:cubicBezTo>
                  <a:cubicBezTo>
                    <a:pt x="6585" y="1034"/>
                    <a:pt x="7878" y="1173"/>
                    <a:pt x="9171" y="1292"/>
                  </a:cubicBezTo>
                  <a:cubicBezTo>
                    <a:pt x="9509" y="1332"/>
                    <a:pt x="9828" y="1352"/>
                    <a:pt x="10166" y="1392"/>
                  </a:cubicBezTo>
                  <a:cubicBezTo>
                    <a:pt x="10173" y="1392"/>
                    <a:pt x="10181" y="1393"/>
                    <a:pt x="10189" y="1393"/>
                  </a:cubicBezTo>
                  <a:lnTo>
                    <a:pt x="10189" y="1393"/>
                  </a:lnTo>
                  <a:cubicBezTo>
                    <a:pt x="10203" y="1395"/>
                    <a:pt x="10220" y="1399"/>
                    <a:pt x="10245" y="1412"/>
                  </a:cubicBezTo>
                  <a:cubicBezTo>
                    <a:pt x="10305" y="1412"/>
                    <a:pt x="10365" y="1432"/>
                    <a:pt x="10405" y="1432"/>
                  </a:cubicBezTo>
                  <a:cubicBezTo>
                    <a:pt x="10524" y="1471"/>
                    <a:pt x="10643" y="1491"/>
                    <a:pt x="10763" y="1531"/>
                  </a:cubicBezTo>
                  <a:cubicBezTo>
                    <a:pt x="10795" y="1547"/>
                    <a:pt x="10826" y="1563"/>
                    <a:pt x="10869" y="1579"/>
                  </a:cubicBezTo>
                  <a:lnTo>
                    <a:pt x="10869" y="1579"/>
                  </a:lnTo>
                  <a:cubicBezTo>
                    <a:pt x="10882" y="1586"/>
                    <a:pt x="10948" y="1617"/>
                    <a:pt x="10962" y="1631"/>
                  </a:cubicBezTo>
                  <a:cubicBezTo>
                    <a:pt x="11081" y="1690"/>
                    <a:pt x="11180" y="1730"/>
                    <a:pt x="11280" y="1810"/>
                  </a:cubicBezTo>
                  <a:cubicBezTo>
                    <a:pt x="11320" y="1829"/>
                    <a:pt x="11359" y="1869"/>
                    <a:pt x="11419" y="1889"/>
                  </a:cubicBezTo>
                  <a:cubicBezTo>
                    <a:pt x="11419" y="1893"/>
                    <a:pt x="11422" y="1898"/>
                    <a:pt x="11426" y="1903"/>
                  </a:cubicBezTo>
                  <a:lnTo>
                    <a:pt x="11426" y="1903"/>
                  </a:lnTo>
                  <a:cubicBezTo>
                    <a:pt x="11426" y="1903"/>
                    <a:pt x="11426" y="1903"/>
                    <a:pt x="11426" y="1903"/>
                  </a:cubicBezTo>
                  <a:cubicBezTo>
                    <a:pt x="11424" y="1903"/>
                    <a:pt x="11426" y="1906"/>
                    <a:pt x="11430" y="1909"/>
                  </a:cubicBezTo>
                  <a:lnTo>
                    <a:pt x="11430" y="1909"/>
                  </a:lnTo>
                  <a:cubicBezTo>
                    <a:pt x="11441" y="1922"/>
                    <a:pt x="11458" y="1935"/>
                    <a:pt x="11461" y="1935"/>
                  </a:cubicBezTo>
                  <a:cubicBezTo>
                    <a:pt x="11462" y="1935"/>
                    <a:pt x="11461" y="1933"/>
                    <a:pt x="11456" y="1927"/>
                  </a:cubicBezTo>
                  <a:lnTo>
                    <a:pt x="11456" y="1927"/>
                  </a:lnTo>
                  <a:cubicBezTo>
                    <a:pt x="11458" y="1928"/>
                    <a:pt x="11459" y="1929"/>
                    <a:pt x="11459" y="1929"/>
                  </a:cubicBezTo>
                  <a:cubicBezTo>
                    <a:pt x="11558" y="2008"/>
                    <a:pt x="11638" y="2088"/>
                    <a:pt x="11737" y="2188"/>
                  </a:cubicBezTo>
                  <a:cubicBezTo>
                    <a:pt x="11757" y="2207"/>
                    <a:pt x="11797" y="2247"/>
                    <a:pt x="11837" y="2287"/>
                  </a:cubicBezTo>
                  <a:cubicBezTo>
                    <a:pt x="11837" y="2307"/>
                    <a:pt x="11857" y="2327"/>
                    <a:pt x="11877" y="2347"/>
                  </a:cubicBezTo>
                  <a:cubicBezTo>
                    <a:pt x="11886" y="2356"/>
                    <a:pt x="11901" y="2376"/>
                    <a:pt x="11908" y="2388"/>
                  </a:cubicBezTo>
                  <a:lnTo>
                    <a:pt x="11908" y="2388"/>
                  </a:lnTo>
                  <a:cubicBezTo>
                    <a:pt x="11896" y="2377"/>
                    <a:pt x="11885" y="2364"/>
                    <a:pt x="11883" y="2364"/>
                  </a:cubicBezTo>
                  <a:lnTo>
                    <a:pt x="11883" y="2364"/>
                  </a:lnTo>
                  <a:cubicBezTo>
                    <a:pt x="11882" y="2364"/>
                    <a:pt x="11886" y="2370"/>
                    <a:pt x="11896" y="2386"/>
                  </a:cubicBezTo>
                  <a:cubicBezTo>
                    <a:pt x="11906" y="2396"/>
                    <a:pt x="11911" y="2400"/>
                    <a:pt x="11913" y="2400"/>
                  </a:cubicBezTo>
                  <a:cubicBezTo>
                    <a:pt x="11915" y="2400"/>
                    <a:pt x="11913" y="2395"/>
                    <a:pt x="11908" y="2388"/>
                  </a:cubicBezTo>
                  <a:lnTo>
                    <a:pt x="11908" y="2388"/>
                  </a:lnTo>
                  <a:cubicBezTo>
                    <a:pt x="11919" y="2398"/>
                    <a:pt x="11930" y="2406"/>
                    <a:pt x="11936" y="2406"/>
                  </a:cubicBezTo>
                  <a:cubicBezTo>
                    <a:pt x="11936" y="2426"/>
                    <a:pt x="11956" y="2466"/>
                    <a:pt x="11976" y="2486"/>
                  </a:cubicBezTo>
                  <a:cubicBezTo>
                    <a:pt x="12016" y="2526"/>
                    <a:pt x="12036" y="2585"/>
                    <a:pt x="12076" y="2645"/>
                  </a:cubicBezTo>
                  <a:cubicBezTo>
                    <a:pt x="12135" y="2725"/>
                    <a:pt x="12175" y="2824"/>
                    <a:pt x="12235" y="2924"/>
                  </a:cubicBezTo>
                  <a:cubicBezTo>
                    <a:pt x="12235" y="2938"/>
                    <a:pt x="12245" y="2953"/>
                    <a:pt x="12251" y="2967"/>
                  </a:cubicBezTo>
                  <a:lnTo>
                    <a:pt x="12251" y="2967"/>
                  </a:lnTo>
                  <a:cubicBezTo>
                    <a:pt x="12252" y="2971"/>
                    <a:pt x="12253" y="2976"/>
                    <a:pt x="12255" y="2983"/>
                  </a:cubicBezTo>
                  <a:cubicBezTo>
                    <a:pt x="12274" y="3043"/>
                    <a:pt x="12294" y="3103"/>
                    <a:pt x="12314" y="3162"/>
                  </a:cubicBezTo>
                  <a:cubicBezTo>
                    <a:pt x="12354" y="3262"/>
                    <a:pt x="12374" y="3381"/>
                    <a:pt x="12414" y="3481"/>
                  </a:cubicBezTo>
                  <a:cubicBezTo>
                    <a:pt x="12414" y="3540"/>
                    <a:pt x="12434" y="3600"/>
                    <a:pt x="12434" y="3640"/>
                  </a:cubicBezTo>
                  <a:cubicBezTo>
                    <a:pt x="12434" y="3679"/>
                    <a:pt x="12434" y="3699"/>
                    <a:pt x="12434" y="3719"/>
                  </a:cubicBezTo>
                  <a:cubicBezTo>
                    <a:pt x="12473" y="3998"/>
                    <a:pt x="12453" y="4276"/>
                    <a:pt x="12434" y="4535"/>
                  </a:cubicBezTo>
                  <a:cubicBezTo>
                    <a:pt x="12434" y="4674"/>
                    <a:pt x="12414" y="4813"/>
                    <a:pt x="12414" y="4953"/>
                  </a:cubicBezTo>
                  <a:cubicBezTo>
                    <a:pt x="12394" y="5032"/>
                    <a:pt x="12394" y="5112"/>
                    <a:pt x="12394" y="5191"/>
                  </a:cubicBezTo>
                  <a:cubicBezTo>
                    <a:pt x="12374" y="5231"/>
                    <a:pt x="12374" y="5271"/>
                    <a:pt x="12374" y="5311"/>
                  </a:cubicBezTo>
                  <a:cubicBezTo>
                    <a:pt x="12373" y="5317"/>
                    <a:pt x="12373" y="5323"/>
                    <a:pt x="12372" y="5328"/>
                  </a:cubicBezTo>
                  <a:lnTo>
                    <a:pt x="12372" y="5328"/>
                  </a:lnTo>
                  <a:cubicBezTo>
                    <a:pt x="12372" y="5327"/>
                    <a:pt x="12372" y="5327"/>
                    <a:pt x="12372" y="5327"/>
                  </a:cubicBezTo>
                  <a:lnTo>
                    <a:pt x="12372" y="5327"/>
                  </a:lnTo>
                  <a:cubicBezTo>
                    <a:pt x="12370" y="5327"/>
                    <a:pt x="12365" y="5342"/>
                    <a:pt x="12354" y="5390"/>
                  </a:cubicBezTo>
                  <a:cubicBezTo>
                    <a:pt x="12195" y="6584"/>
                    <a:pt x="11837" y="7777"/>
                    <a:pt x="11240" y="8792"/>
                  </a:cubicBezTo>
                  <a:cubicBezTo>
                    <a:pt x="11081" y="9051"/>
                    <a:pt x="10942" y="9269"/>
                    <a:pt x="10763" y="9488"/>
                  </a:cubicBezTo>
                  <a:cubicBezTo>
                    <a:pt x="10683" y="9568"/>
                    <a:pt x="10584" y="9667"/>
                    <a:pt x="10504" y="9747"/>
                  </a:cubicBezTo>
                  <a:cubicBezTo>
                    <a:pt x="10444" y="9806"/>
                    <a:pt x="10405" y="9846"/>
                    <a:pt x="10345" y="9886"/>
                  </a:cubicBezTo>
                  <a:cubicBezTo>
                    <a:pt x="10325" y="9906"/>
                    <a:pt x="10305" y="9926"/>
                    <a:pt x="10285" y="9946"/>
                  </a:cubicBezTo>
                  <a:cubicBezTo>
                    <a:pt x="10285" y="9946"/>
                    <a:pt x="10209" y="9997"/>
                    <a:pt x="10219" y="9997"/>
                  </a:cubicBezTo>
                  <a:cubicBezTo>
                    <a:pt x="10222" y="9997"/>
                    <a:pt x="10229" y="9993"/>
                    <a:pt x="10245" y="9985"/>
                  </a:cubicBezTo>
                  <a:lnTo>
                    <a:pt x="10245" y="9985"/>
                  </a:lnTo>
                  <a:cubicBezTo>
                    <a:pt x="10146" y="10045"/>
                    <a:pt x="10046" y="10125"/>
                    <a:pt x="9927" y="10184"/>
                  </a:cubicBezTo>
                  <a:cubicBezTo>
                    <a:pt x="9867" y="10224"/>
                    <a:pt x="9808" y="10244"/>
                    <a:pt x="9768" y="10284"/>
                  </a:cubicBezTo>
                  <a:cubicBezTo>
                    <a:pt x="9728" y="10284"/>
                    <a:pt x="9708" y="10304"/>
                    <a:pt x="9668" y="10324"/>
                  </a:cubicBezTo>
                  <a:cubicBezTo>
                    <a:pt x="9660" y="10328"/>
                    <a:pt x="9657" y="10329"/>
                    <a:pt x="9657" y="10329"/>
                  </a:cubicBezTo>
                  <a:cubicBezTo>
                    <a:pt x="9656" y="10329"/>
                    <a:pt x="9675" y="10318"/>
                    <a:pt x="9660" y="10318"/>
                  </a:cubicBezTo>
                  <a:cubicBezTo>
                    <a:pt x="9655" y="10318"/>
                    <a:pt x="9646" y="10319"/>
                    <a:pt x="9629" y="10324"/>
                  </a:cubicBezTo>
                  <a:cubicBezTo>
                    <a:pt x="9509" y="10383"/>
                    <a:pt x="9370" y="10423"/>
                    <a:pt x="9251" y="10443"/>
                  </a:cubicBezTo>
                  <a:cubicBezTo>
                    <a:pt x="9211" y="10443"/>
                    <a:pt x="9171" y="10463"/>
                    <a:pt x="9131" y="10463"/>
                  </a:cubicBezTo>
                  <a:cubicBezTo>
                    <a:pt x="9131" y="10463"/>
                    <a:pt x="9087" y="10472"/>
                    <a:pt x="9081" y="10472"/>
                  </a:cubicBezTo>
                  <a:cubicBezTo>
                    <a:pt x="9078" y="10472"/>
                    <a:pt x="9085" y="10470"/>
                    <a:pt x="9111" y="10463"/>
                  </a:cubicBezTo>
                  <a:lnTo>
                    <a:pt x="9111" y="10463"/>
                  </a:lnTo>
                  <a:cubicBezTo>
                    <a:pt x="9032" y="10483"/>
                    <a:pt x="8972" y="10483"/>
                    <a:pt x="8893" y="10483"/>
                  </a:cubicBezTo>
                  <a:cubicBezTo>
                    <a:pt x="8865" y="10484"/>
                    <a:pt x="8836" y="10484"/>
                    <a:pt x="8807" y="10484"/>
                  </a:cubicBezTo>
                  <a:cubicBezTo>
                    <a:pt x="8330" y="10484"/>
                    <a:pt x="7793" y="10331"/>
                    <a:pt x="7361" y="10125"/>
                  </a:cubicBezTo>
                  <a:cubicBezTo>
                    <a:pt x="6824" y="9866"/>
                    <a:pt x="6307" y="9528"/>
                    <a:pt x="5809" y="9190"/>
                  </a:cubicBezTo>
                  <a:cubicBezTo>
                    <a:pt x="4854" y="8533"/>
                    <a:pt x="3959" y="7897"/>
                    <a:pt x="3183" y="7002"/>
                  </a:cubicBezTo>
                  <a:cubicBezTo>
                    <a:pt x="2806" y="6584"/>
                    <a:pt x="2507" y="6106"/>
                    <a:pt x="2209" y="5589"/>
                  </a:cubicBezTo>
                  <a:cubicBezTo>
                    <a:pt x="1910" y="5072"/>
                    <a:pt x="1612" y="4515"/>
                    <a:pt x="1393" y="3978"/>
                  </a:cubicBezTo>
                  <a:cubicBezTo>
                    <a:pt x="1274" y="3739"/>
                    <a:pt x="1174" y="3421"/>
                    <a:pt x="1115" y="3122"/>
                  </a:cubicBezTo>
                  <a:cubicBezTo>
                    <a:pt x="1095" y="3063"/>
                    <a:pt x="1075" y="2983"/>
                    <a:pt x="1075" y="2904"/>
                  </a:cubicBezTo>
                  <a:cubicBezTo>
                    <a:pt x="1075" y="2914"/>
                    <a:pt x="1074" y="2918"/>
                    <a:pt x="1073" y="2918"/>
                  </a:cubicBezTo>
                  <a:cubicBezTo>
                    <a:pt x="1069" y="2918"/>
                    <a:pt x="1055" y="2817"/>
                    <a:pt x="1055" y="2784"/>
                  </a:cubicBezTo>
                  <a:cubicBezTo>
                    <a:pt x="1035" y="2645"/>
                    <a:pt x="1055" y="2486"/>
                    <a:pt x="1055" y="2327"/>
                  </a:cubicBezTo>
                  <a:cubicBezTo>
                    <a:pt x="1055" y="2322"/>
                    <a:pt x="1055" y="2315"/>
                    <a:pt x="1055" y="2307"/>
                  </a:cubicBezTo>
                  <a:cubicBezTo>
                    <a:pt x="1055" y="2267"/>
                    <a:pt x="1055" y="2247"/>
                    <a:pt x="1075" y="2207"/>
                  </a:cubicBezTo>
                  <a:cubicBezTo>
                    <a:pt x="1075" y="2148"/>
                    <a:pt x="1095" y="2088"/>
                    <a:pt x="1115" y="2028"/>
                  </a:cubicBezTo>
                  <a:cubicBezTo>
                    <a:pt x="1135" y="1989"/>
                    <a:pt x="1135" y="1969"/>
                    <a:pt x="1154" y="1929"/>
                  </a:cubicBezTo>
                  <a:cubicBezTo>
                    <a:pt x="1154" y="1929"/>
                    <a:pt x="1166" y="1882"/>
                    <a:pt x="1163" y="1878"/>
                  </a:cubicBezTo>
                  <a:lnTo>
                    <a:pt x="1163" y="1878"/>
                  </a:lnTo>
                  <a:cubicBezTo>
                    <a:pt x="1169" y="1864"/>
                    <a:pt x="1174" y="1849"/>
                    <a:pt x="1174" y="1849"/>
                  </a:cubicBezTo>
                  <a:cubicBezTo>
                    <a:pt x="1194" y="1810"/>
                    <a:pt x="1214" y="1770"/>
                    <a:pt x="1234" y="1730"/>
                  </a:cubicBezTo>
                  <a:cubicBezTo>
                    <a:pt x="1250" y="1714"/>
                    <a:pt x="1266" y="1698"/>
                    <a:pt x="1281" y="1673"/>
                  </a:cubicBezTo>
                  <a:lnTo>
                    <a:pt x="1281" y="1673"/>
                  </a:lnTo>
                  <a:cubicBezTo>
                    <a:pt x="1289" y="1665"/>
                    <a:pt x="1304" y="1650"/>
                    <a:pt x="1314" y="1650"/>
                  </a:cubicBezTo>
                  <a:cubicBezTo>
                    <a:pt x="1333" y="1631"/>
                    <a:pt x="1353" y="1611"/>
                    <a:pt x="1373" y="1571"/>
                  </a:cubicBezTo>
                  <a:cubicBezTo>
                    <a:pt x="1387" y="1571"/>
                    <a:pt x="1417" y="1544"/>
                    <a:pt x="1419" y="1544"/>
                  </a:cubicBezTo>
                  <a:lnTo>
                    <a:pt x="1419" y="1544"/>
                  </a:lnTo>
                  <a:cubicBezTo>
                    <a:pt x="1420" y="1544"/>
                    <a:pt x="1413" y="1551"/>
                    <a:pt x="1393" y="1571"/>
                  </a:cubicBezTo>
                  <a:cubicBezTo>
                    <a:pt x="1453" y="1531"/>
                    <a:pt x="1493" y="1491"/>
                    <a:pt x="1552" y="1452"/>
                  </a:cubicBezTo>
                  <a:cubicBezTo>
                    <a:pt x="1592" y="1452"/>
                    <a:pt x="1612" y="1432"/>
                    <a:pt x="1652" y="1412"/>
                  </a:cubicBezTo>
                  <a:cubicBezTo>
                    <a:pt x="1662" y="1405"/>
                    <a:pt x="1668" y="1400"/>
                    <a:pt x="1672" y="1398"/>
                  </a:cubicBezTo>
                  <a:lnTo>
                    <a:pt x="1672" y="1398"/>
                  </a:lnTo>
                  <a:cubicBezTo>
                    <a:pt x="1675" y="1397"/>
                    <a:pt x="1681" y="1395"/>
                    <a:pt x="1692" y="1392"/>
                  </a:cubicBezTo>
                  <a:cubicBezTo>
                    <a:pt x="2229" y="1193"/>
                    <a:pt x="2845" y="1113"/>
                    <a:pt x="3382" y="1054"/>
                  </a:cubicBezTo>
                  <a:cubicBezTo>
                    <a:pt x="3860" y="1009"/>
                    <a:pt x="4337" y="987"/>
                    <a:pt x="4815" y="987"/>
                  </a:cubicBezTo>
                  <a:close/>
                  <a:moveTo>
                    <a:pt x="4723" y="0"/>
                  </a:moveTo>
                  <a:cubicBezTo>
                    <a:pt x="3752" y="0"/>
                    <a:pt x="2777" y="81"/>
                    <a:pt x="1831" y="318"/>
                  </a:cubicBezTo>
                  <a:cubicBezTo>
                    <a:pt x="1194" y="477"/>
                    <a:pt x="597" y="775"/>
                    <a:pt x="299" y="1412"/>
                  </a:cubicBezTo>
                  <a:cubicBezTo>
                    <a:pt x="1" y="2048"/>
                    <a:pt x="21" y="2745"/>
                    <a:pt x="160" y="3421"/>
                  </a:cubicBezTo>
                  <a:cubicBezTo>
                    <a:pt x="319" y="4077"/>
                    <a:pt x="617" y="4694"/>
                    <a:pt x="936" y="5311"/>
                  </a:cubicBezTo>
                  <a:cubicBezTo>
                    <a:pt x="1234" y="5888"/>
                    <a:pt x="1552" y="6464"/>
                    <a:pt x="1930" y="7002"/>
                  </a:cubicBezTo>
                  <a:cubicBezTo>
                    <a:pt x="2706" y="8076"/>
                    <a:pt x="3701" y="8891"/>
                    <a:pt x="4775" y="9647"/>
                  </a:cubicBezTo>
                  <a:cubicBezTo>
                    <a:pt x="5789" y="10383"/>
                    <a:pt x="6923" y="11199"/>
                    <a:pt x="8196" y="11418"/>
                  </a:cubicBezTo>
                  <a:cubicBezTo>
                    <a:pt x="8399" y="11447"/>
                    <a:pt x="8600" y="11462"/>
                    <a:pt x="8799" y="11462"/>
                  </a:cubicBezTo>
                  <a:cubicBezTo>
                    <a:pt x="9283" y="11462"/>
                    <a:pt x="9754" y="11371"/>
                    <a:pt x="10206" y="11159"/>
                  </a:cubicBezTo>
                  <a:cubicBezTo>
                    <a:pt x="10743" y="10920"/>
                    <a:pt x="11220" y="10503"/>
                    <a:pt x="11598" y="10025"/>
                  </a:cubicBezTo>
                  <a:cubicBezTo>
                    <a:pt x="12434" y="8971"/>
                    <a:pt x="12931" y="7638"/>
                    <a:pt x="13209" y="6325"/>
                  </a:cubicBezTo>
                  <a:cubicBezTo>
                    <a:pt x="13349" y="5669"/>
                    <a:pt x="13428" y="4992"/>
                    <a:pt x="13448" y="4296"/>
                  </a:cubicBezTo>
                  <a:cubicBezTo>
                    <a:pt x="13468" y="3759"/>
                    <a:pt x="13408" y="3222"/>
                    <a:pt x="13209" y="2705"/>
                  </a:cubicBezTo>
                  <a:cubicBezTo>
                    <a:pt x="12812" y="1690"/>
                    <a:pt x="11996" y="914"/>
                    <a:pt x="10962" y="556"/>
                  </a:cubicBezTo>
                  <a:cubicBezTo>
                    <a:pt x="10748" y="491"/>
                    <a:pt x="10520" y="452"/>
                    <a:pt x="10290" y="418"/>
                  </a:cubicBezTo>
                  <a:lnTo>
                    <a:pt x="10290" y="418"/>
                  </a:lnTo>
                  <a:cubicBezTo>
                    <a:pt x="10251" y="407"/>
                    <a:pt x="10209" y="400"/>
                    <a:pt x="10166" y="397"/>
                  </a:cubicBezTo>
                  <a:cubicBezTo>
                    <a:pt x="8753" y="258"/>
                    <a:pt x="7361" y="99"/>
                    <a:pt x="5968" y="39"/>
                  </a:cubicBezTo>
                  <a:cubicBezTo>
                    <a:pt x="5556" y="15"/>
                    <a:pt x="5140" y="0"/>
                    <a:pt x="4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8"/>
            <p:cNvSpPr/>
            <p:nvPr/>
          </p:nvSpPr>
          <p:spPr>
            <a:xfrm>
              <a:off x="890075" y="1699400"/>
              <a:ext cx="281500" cy="237350"/>
            </a:xfrm>
            <a:custGeom>
              <a:avLst/>
              <a:gdLst/>
              <a:ahLst/>
              <a:cxnLst/>
              <a:rect l="l" t="t" r="r" b="b"/>
              <a:pathLst>
                <a:path w="11260" h="9494" extrusionOk="0">
                  <a:moveTo>
                    <a:pt x="383" y="0"/>
                  </a:moveTo>
                  <a:cubicBezTo>
                    <a:pt x="91" y="0"/>
                    <a:pt x="1" y="1013"/>
                    <a:pt x="1" y="1205"/>
                  </a:cubicBezTo>
                  <a:cubicBezTo>
                    <a:pt x="41" y="1881"/>
                    <a:pt x="379" y="2697"/>
                    <a:pt x="796" y="3512"/>
                  </a:cubicBezTo>
                  <a:cubicBezTo>
                    <a:pt x="1135" y="4189"/>
                    <a:pt x="1493" y="4845"/>
                    <a:pt x="1950" y="5442"/>
                  </a:cubicBezTo>
                  <a:cubicBezTo>
                    <a:pt x="2806" y="6556"/>
                    <a:pt x="3959" y="7411"/>
                    <a:pt x="5133" y="8207"/>
                  </a:cubicBezTo>
                  <a:cubicBezTo>
                    <a:pt x="6088" y="8843"/>
                    <a:pt x="7169" y="9494"/>
                    <a:pt x="8282" y="9494"/>
                  </a:cubicBezTo>
                  <a:cubicBezTo>
                    <a:pt x="8491" y="9494"/>
                    <a:pt x="8702" y="9471"/>
                    <a:pt x="8913" y="9421"/>
                  </a:cubicBezTo>
                  <a:cubicBezTo>
                    <a:pt x="9569" y="9281"/>
                    <a:pt x="10106" y="8883"/>
                    <a:pt x="10544" y="8386"/>
                  </a:cubicBezTo>
                  <a:cubicBezTo>
                    <a:pt x="10763" y="8147"/>
                    <a:pt x="10962" y="7849"/>
                    <a:pt x="11141" y="7551"/>
                  </a:cubicBezTo>
                  <a:cubicBezTo>
                    <a:pt x="11260" y="7332"/>
                    <a:pt x="11141" y="7053"/>
                    <a:pt x="10882" y="7014"/>
                  </a:cubicBezTo>
                  <a:cubicBezTo>
                    <a:pt x="10623" y="6954"/>
                    <a:pt x="10365" y="6894"/>
                    <a:pt x="10086" y="6834"/>
                  </a:cubicBezTo>
                  <a:cubicBezTo>
                    <a:pt x="8853" y="6556"/>
                    <a:pt x="7600" y="6178"/>
                    <a:pt x="6446" y="5621"/>
                  </a:cubicBezTo>
                  <a:cubicBezTo>
                    <a:pt x="3104" y="4010"/>
                    <a:pt x="737" y="369"/>
                    <a:pt x="637" y="210"/>
                  </a:cubicBezTo>
                  <a:cubicBezTo>
                    <a:pt x="539" y="61"/>
                    <a:pt x="455" y="0"/>
                    <a:pt x="383"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8"/>
            <p:cNvSpPr/>
            <p:nvPr/>
          </p:nvSpPr>
          <p:spPr>
            <a:xfrm>
              <a:off x="877150" y="1686750"/>
              <a:ext cx="306875" cy="262400"/>
            </a:xfrm>
            <a:custGeom>
              <a:avLst/>
              <a:gdLst/>
              <a:ahLst/>
              <a:cxnLst/>
              <a:rect l="l" t="t" r="r" b="b"/>
              <a:pathLst>
                <a:path w="12275" h="10496" extrusionOk="0">
                  <a:moveTo>
                    <a:pt x="1198" y="845"/>
                  </a:moveTo>
                  <a:cubicBezTo>
                    <a:pt x="1201" y="845"/>
                    <a:pt x="1191" y="858"/>
                    <a:pt x="1155" y="895"/>
                  </a:cubicBezTo>
                  <a:lnTo>
                    <a:pt x="1155" y="895"/>
                  </a:lnTo>
                  <a:cubicBezTo>
                    <a:pt x="1166" y="873"/>
                    <a:pt x="1195" y="845"/>
                    <a:pt x="1198" y="845"/>
                  </a:cubicBezTo>
                  <a:close/>
                  <a:moveTo>
                    <a:pt x="723" y="952"/>
                  </a:moveTo>
                  <a:cubicBezTo>
                    <a:pt x="728" y="954"/>
                    <a:pt x="732" y="955"/>
                    <a:pt x="737" y="955"/>
                  </a:cubicBezTo>
                  <a:cubicBezTo>
                    <a:pt x="737" y="957"/>
                    <a:pt x="738" y="959"/>
                    <a:pt x="738" y="961"/>
                  </a:cubicBezTo>
                  <a:lnTo>
                    <a:pt x="738" y="961"/>
                  </a:lnTo>
                  <a:cubicBezTo>
                    <a:pt x="733" y="958"/>
                    <a:pt x="728" y="955"/>
                    <a:pt x="723" y="952"/>
                  </a:cubicBezTo>
                  <a:close/>
                  <a:moveTo>
                    <a:pt x="1043" y="1374"/>
                  </a:moveTo>
                  <a:cubicBezTo>
                    <a:pt x="1046" y="1400"/>
                    <a:pt x="1042" y="1412"/>
                    <a:pt x="1039" y="1412"/>
                  </a:cubicBezTo>
                  <a:cubicBezTo>
                    <a:pt x="1038" y="1412"/>
                    <a:pt x="1038" y="1411"/>
                    <a:pt x="1037" y="1409"/>
                  </a:cubicBezTo>
                  <a:lnTo>
                    <a:pt x="1037" y="1409"/>
                  </a:lnTo>
                  <a:cubicBezTo>
                    <a:pt x="1039" y="1397"/>
                    <a:pt x="1041" y="1385"/>
                    <a:pt x="1043" y="1374"/>
                  </a:cubicBezTo>
                  <a:close/>
                  <a:moveTo>
                    <a:pt x="2271" y="1428"/>
                  </a:moveTo>
                  <a:cubicBezTo>
                    <a:pt x="2281" y="1443"/>
                    <a:pt x="2293" y="1457"/>
                    <a:pt x="2308" y="1472"/>
                  </a:cubicBezTo>
                  <a:lnTo>
                    <a:pt x="2308" y="1472"/>
                  </a:lnTo>
                  <a:cubicBezTo>
                    <a:pt x="2289" y="1453"/>
                    <a:pt x="2275" y="1434"/>
                    <a:pt x="2271" y="1428"/>
                  </a:cubicBezTo>
                  <a:close/>
                  <a:moveTo>
                    <a:pt x="11208" y="7821"/>
                  </a:moveTo>
                  <a:cubicBezTo>
                    <a:pt x="11210" y="7823"/>
                    <a:pt x="11210" y="7834"/>
                    <a:pt x="11204" y="7849"/>
                  </a:cubicBezTo>
                  <a:lnTo>
                    <a:pt x="11204" y="7849"/>
                  </a:lnTo>
                  <a:cubicBezTo>
                    <a:pt x="11206" y="7836"/>
                    <a:pt x="11207" y="7827"/>
                    <a:pt x="11208" y="7821"/>
                  </a:cubicBezTo>
                  <a:close/>
                  <a:moveTo>
                    <a:pt x="11205" y="7822"/>
                  </a:moveTo>
                  <a:cubicBezTo>
                    <a:pt x="11202" y="7835"/>
                    <a:pt x="11200" y="7851"/>
                    <a:pt x="11200" y="7858"/>
                  </a:cubicBezTo>
                  <a:cubicBezTo>
                    <a:pt x="11200" y="7837"/>
                    <a:pt x="11202" y="7826"/>
                    <a:pt x="11205" y="7822"/>
                  </a:cubicBezTo>
                  <a:close/>
                  <a:moveTo>
                    <a:pt x="9099" y="9483"/>
                  </a:moveTo>
                  <a:cubicBezTo>
                    <a:pt x="9098" y="9483"/>
                    <a:pt x="9083" y="9486"/>
                    <a:pt x="9072" y="9489"/>
                  </a:cubicBezTo>
                  <a:lnTo>
                    <a:pt x="9072" y="9489"/>
                  </a:lnTo>
                  <a:cubicBezTo>
                    <a:pt x="9093" y="9485"/>
                    <a:pt x="9099" y="9483"/>
                    <a:pt x="9099" y="9483"/>
                  </a:cubicBezTo>
                  <a:close/>
                  <a:moveTo>
                    <a:pt x="1037" y="1411"/>
                  </a:moveTo>
                  <a:cubicBezTo>
                    <a:pt x="1771" y="2472"/>
                    <a:pt x="2634" y="3463"/>
                    <a:pt x="3581" y="4337"/>
                  </a:cubicBezTo>
                  <a:cubicBezTo>
                    <a:pt x="4337" y="5053"/>
                    <a:pt x="5173" y="5689"/>
                    <a:pt x="6068" y="6207"/>
                  </a:cubicBezTo>
                  <a:cubicBezTo>
                    <a:pt x="7142" y="6843"/>
                    <a:pt x="8355" y="7281"/>
                    <a:pt x="9569" y="7599"/>
                  </a:cubicBezTo>
                  <a:cubicBezTo>
                    <a:pt x="9856" y="7676"/>
                    <a:pt x="10144" y="7752"/>
                    <a:pt x="10449" y="7811"/>
                  </a:cubicBezTo>
                  <a:lnTo>
                    <a:pt x="10449" y="7811"/>
                  </a:lnTo>
                  <a:cubicBezTo>
                    <a:pt x="10460" y="7814"/>
                    <a:pt x="10472" y="7816"/>
                    <a:pt x="10484" y="7818"/>
                  </a:cubicBezTo>
                  <a:cubicBezTo>
                    <a:pt x="10623" y="7858"/>
                    <a:pt x="10782" y="7897"/>
                    <a:pt x="10922" y="7917"/>
                  </a:cubicBezTo>
                  <a:cubicBezTo>
                    <a:pt x="10995" y="7936"/>
                    <a:pt x="11068" y="7954"/>
                    <a:pt x="11141" y="7957"/>
                  </a:cubicBezTo>
                  <a:lnTo>
                    <a:pt x="11141" y="7957"/>
                  </a:lnTo>
                  <a:cubicBezTo>
                    <a:pt x="11141" y="7957"/>
                    <a:pt x="11141" y="7957"/>
                    <a:pt x="11140" y="7957"/>
                  </a:cubicBezTo>
                  <a:cubicBezTo>
                    <a:pt x="11081" y="8037"/>
                    <a:pt x="11041" y="8116"/>
                    <a:pt x="10981" y="8196"/>
                  </a:cubicBezTo>
                  <a:cubicBezTo>
                    <a:pt x="10822" y="8415"/>
                    <a:pt x="10663" y="8614"/>
                    <a:pt x="10444" y="8813"/>
                  </a:cubicBezTo>
                  <a:cubicBezTo>
                    <a:pt x="10385" y="8852"/>
                    <a:pt x="10345" y="8912"/>
                    <a:pt x="10285" y="8952"/>
                  </a:cubicBezTo>
                  <a:cubicBezTo>
                    <a:pt x="10265" y="8972"/>
                    <a:pt x="10225" y="8992"/>
                    <a:pt x="10205" y="9011"/>
                  </a:cubicBezTo>
                  <a:cubicBezTo>
                    <a:pt x="10209" y="9011"/>
                    <a:pt x="10213" y="9010"/>
                    <a:pt x="10217" y="9009"/>
                  </a:cubicBezTo>
                  <a:lnTo>
                    <a:pt x="10217" y="9009"/>
                  </a:lnTo>
                  <a:cubicBezTo>
                    <a:pt x="10210" y="9014"/>
                    <a:pt x="10199" y="9021"/>
                    <a:pt x="10186" y="9031"/>
                  </a:cubicBezTo>
                  <a:cubicBezTo>
                    <a:pt x="10066" y="9111"/>
                    <a:pt x="9967" y="9191"/>
                    <a:pt x="9828" y="9250"/>
                  </a:cubicBezTo>
                  <a:cubicBezTo>
                    <a:pt x="9788" y="9270"/>
                    <a:pt x="9728" y="9310"/>
                    <a:pt x="9668" y="9330"/>
                  </a:cubicBezTo>
                  <a:cubicBezTo>
                    <a:pt x="9646" y="9341"/>
                    <a:pt x="9641" y="9344"/>
                    <a:pt x="9643" y="9344"/>
                  </a:cubicBezTo>
                  <a:cubicBezTo>
                    <a:pt x="9647" y="9344"/>
                    <a:pt x="9670" y="9335"/>
                    <a:pt x="9674" y="9335"/>
                  </a:cubicBezTo>
                  <a:cubicBezTo>
                    <a:pt x="9676" y="9335"/>
                    <a:pt x="9670" y="9339"/>
                    <a:pt x="9648" y="9350"/>
                  </a:cubicBezTo>
                  <a:cubicBezTo>
                    <a:pt x="9609" y="9350"/>
                    <a:pt x="9589" y="9370"/>
                    <a:pt x="9549" y="9370"/>
                  </a:cubicBezTo>
                  <a:cubicBezTo>
                    <a:pt x="9410" y="9429"/>
                    <a:pt x="9271" y="9449"/>
                    <a:pt x="9131" y="9489"/>
                  </a:cubicBezTo>
                  <a:cubicBezTo>
                    <a:pt x="9093" y="9493"/>
                    <a:pt x="9073" y="9495"/>
                    <a:pt x="9064" y="9495"/>
                  </a:cubicBezTo>
                  <a:cubicBezTo>
                    <a:pt x="9052" y="9495"/>
                    <a:pt x="9060" y="9492"/>
                    <a:pt x="9072" y="9489"/>
                  </a:cubicBezTo>
                  <a:lnTo>
                    <a:pt x="8753" y="9489"/>
                  </a:lnTo>
                  <a:cubicBezTo>
                    <a:pt x="8594" y="9489"/>
                    <a:pt x="8495" y="9489"/>
                    <a:pt x="8395" y="9469"/>
                  </a:cubicBezTo>
                  <a:cubicBezTo>
                    <a:pt x="7759" y="9350"/>
                    <a:pt x="7281" y="9131"/>
                    <a:pt x="6744" y="8813"/>
                  </a:cubicBezTo>
                  <a:cubicBezTo>
                    <a:pt x="6207" y="8494"/>
                    <a:pt x="5710" y="8136"/>
                    <a:pt x="5212" y="7778"/>
                  </a:cubicBezTo>
                  <a:cubicBezTo>
                    <a:pt x="4715" y="7440"/>
                    <a:pt x="4297" y="7122"/>
                    <a:pt x="3840" y="6704"/>
                  </a:cubicBezTo>
                  <a:cubicBezTo>
                    <a:pt x="3621" y="6485"/>
                    <a:pt x="3402" y="6286"/>
                    <a:pt x="3203" y="6047"/>
                  </a:cubicBezTo>
                  <a:cubicBezTo>
                    <a:pt x="2984" y="5809"/>
                    <a:pt x="2845" y="5630"/>
                    <a:pt x="2666" y="5371"/>
                  </a:cubicBezTo>
                  <a:cubicBezTo>
                    <a:pt x="2308" y="4854"/>
                    <a:pt x="2010" y="4297"/>
                    <a:pt x="1731" y="3740"/>
                  </a:cubicBezTo>
                  <a:cubicBezTo>
                    <a:pt x="1433" y="3183"/>
                    <a:pt x="1194" y="2666"/>
                    <a:pt x="1075" y="2049"/>
                  </a:cubicBezTo>
                  <a:cubicBezTo>
                    <a:pt x="1055" y="1969"/>
                    <a:pt x="1035" y="1910"/>
                    <a:pt x="1035" y="1850"/>
                  </a:cubicBezTo>
                  <a:lnTo>
                    <a:pt x="1035" y="1850"/>
                  </a:lnTo>
                  <a:cubicBezTo>
                    <a:pt x="1039" y="1866"/>
                    <a:pt x="1041" y="1872"/>
                    <a:pt x="1042" y="1872"/>
                  </a:cubicBezTo>
                  <a:cubicBezTo>
                    <a:pt x="1047" y="1872"/>
                    <a:pt x="1031" y="1767"/>
                    <a:pt x="1015" y="1751"/>
                  </a:cubicBezTo>
                  <a:cubicBezTo>
                    <a:pt x="1015" y="1691"/>
                    <a:pt x="1015" y="1651"/>
                    <a:pt x="1015" y="1591"/>
                  </a:cubicBezTo>
                  <a:cubicBezTo>
                    <a:pt x="1015" y="1532"/>
                    <a:pt x="1035" y="1492"/>
                    <a:pt x="1035" y="1432"/>
                  </a:cubicBezTo>
                  <a:cubicBezTo>
                    <a:pt x="1035" y="1425"/>
                    <a:pt x="1036" y="1418"/>
                    <a:pt x="1037" y="1411"/>
                  </a:cubicBezTo>
                  <a:close/>
                  <a:moveTo>
                    <a:pt x="896" y="0"/>
                  </a:moveTo>
                  <a:cubicBezTo>
                    <a:pt x="418" y="20"/>
                    <a:pt x="199" y="517"/>
                    <a:pt x="120" y="915"/>
                  </a:cubicBezTo>
                  <a:cubicBezTo>
                    <a:pt x="40" y="1233"/>
                    <a:pt x="1" y="1572"/>
                    <a:pt x="40" y="1890"/>
                  </a:cubicBezTo>
                  <a:cubicBezTo>
                    <a:pt x="120" y="2586"/>
                    <a:pt x="378" y="3262"/>
                    <a:pt x="697" y="3899"/>
                  </a:cubicBezTo>
                  <a:cubicBezTo>
                    <a:pt x="1274" y="5132"/>
                    <a:pt x="1990" y="6306"/>
                    <a:pt x="2984" y="7261"/>
                  </a:cubicBezTo>
                  <a:cubicBezTo>
                    <a:pt x="3482" y="7718"/>
                    <a:pt x="3999" y="8136"/>
                    <a:pt x="4556" y="8534"/>
                  </a:cubicBezTo>
                  <a:cubicBezTo>
                    <a:pt x="5073" y="8932"/>
                    <a:pt x="5610" y="9310"/>
                    <a:pt x="6187" y="9648"/>
                  </a:cubicBezTo>
                  <a:cubicBezTo>
                    <a:pt x="6764" y="9986"/>
                    <a:pt x="7401" y="10285"/>
                    <a:pt x="8077" y="10424"/>
                  </a:cubicBezTo>
                  <a:cubicBezTo>
                    <a:pt x="8313" y="10471"/>
                    <a:pt x="8548" y="10495"/>
                    <a:pt x="8783" y="10495"/>
                  </a:cubicBezTo>
                  <a:cubicBezTo>
                    <a:pt x="9242" y="10495"/>
                    <a:pt x="9698" y="10402"/>
                    <a:pt x="10146" y="10205"/>
                  </a:cubicBezTo>
                  <a:cubicBezTo>
                    <a:pt x="10723" y="9946"/>
                    <a:pt x="11200" y="9509"/>
                    <a:pt x="11598" y="9031"/>
                  </a:cubicBezTo>
                  <a:cubicBezTo>
                    <a:pt x="11797" y="8753"/>
                    <a:pt x="12075" y="8435"/>
                    <a:pt x="12175" y="8077"/>
                  </a:cubicBezTo>
                  <a:cubicBezTo>
                    <a:pt x="12274" y="7699"/>
                    <a:pt x="12095" y="7301"/>
                    <a:pt x="11757" y="7122"/>
                  </a:cubicBezTo>
                  <a:cubicBezTo>
                    <a:pt x="11598" y="7022"/>
                    <a:pt x="11419" y="7002"/>
                    <a:pt x="11240" y="6963"/>
                  </a:cubicBezTo>
                  <a:cubicBezTo>
                    <a:pt x="11083" y="6943"/>
                    <a:pt x="10926" y="6904"/>
                    <a:pt x="10750" y="6865"/>
                  </a:cubicBezTo>
                  <a:lnTo>
                    <a:pt x="10750" y="6865"/>
                  </a:lnTo>
                  <a:cubicBezTo>
                    <a:pt x="10747" y="6864"/>
                    <a:pt x="10745" y="6864"/>
                    <a:pt x="10743" y="6863"/>
                  </a:cubicBezTo>
                  <a:cubicBezTo>
                    <a:pt x="10737" y="6862"/>
                    <a:pt x="10731" y="6860"/>
                    <a:pt x="10725" y="6859"/>
                  </a:cubicBezTo>
                  <a:lnTo>
                    <a:pt x="10725" y="6859"/>
                  </a:lnTo>
                  <a:cubicBezTo>
                    <a:pt x="9418" y="6581"/>
                    <a:pt x="8131" y="6184"/>
                    <a:pt x="6963" y="5570"/>
                  </a:cubicBezTo>
                  <a:cubicBezTo>
                    <a:pt x="6486" y="5331"/>
                    <a:pt x="6008" y="5033"/>
                    <a:pt x="5551" y="4695"/>
                  </a:cubicBezTo>
                  <a:cubicBezTo>
                    <a:pt x="5511" y="4655"/>
                    <a:pt x="5451" y="4615"/>
                    <a:pt x="5391" y="4575"/>
                  </a:cubicBezTo>
                  <a:cubicBezTo>
                    <a:pt x="5352" y="4556"/>
                    <a:pt x="5332" y="4536"/>
                    <a:pt x="5292" y="4516"/>
                  </a:cubicBezTo>
                  <a:cubicBezTo>
                    <a:pt x="5303" y="4516"/>
                    <a:pt x="5328" y="4529"/>
                    <a:pt x="5332" y="4529"/>
                  </a:cubicBezTo>
                  <a:cubicBezTo>
                    <a:pt x="5335" y="4529"/>
                    <a:pt x="5326" y="4521"/>
                    <a:pt x="5292" y="4496"/>
                  </a:cubicBezTo>
                  <a:cubicBezTo>
                    <a:pt x="5193" y="4416"/>
                    <a:pt x="5073" y="4337"/>
                    <a:pt x="4974" y="4257"/>
                  </a:cubicBezTo>
                  <a:cubicBezTo>
                    <a:pt x="4775" y="4078"/>
                    <a:pt x="4576" y="3899"/>
                    <a:pt x="4377" y="3720"/>
                  </a:cubicBezTo>
                  <a:cubicBezTo>
                    <a:pt x="3701" y="3103"/>
                    <a:pt x="3064" y="2407"/>
                    <a:pt x="2487" y="1691"/>
                  </a:cubicBezTo>
                  <a:lnTo>
                    <a:pt x="2308" y="1472"/>
                  </a:lnTo>
                  <a:cubicBezTo>
                    <a:pt x="2283" y="1439"/>
                    <a:pt x="2272" y="1426"/>
                    <a:pt x="2271" y="1426"/>
                  </a:cubicBezTo>
                  <a:lnTo>
                    <a:pt x="2271" y="1426"/>
                  </a:lnTo>
                  <a:cubicBezTo>
                    <a:pt x="2270" y="1426"/>
                    <a:pt x="2270" y="1427"/>
                    <a:pt x="2271" y="1428"/>
                  </a:cubicBezTo>
                  <a:lnTo>
                    <a:pt x="2271" y="1428"/>
                  </a:lnTo>
                  <a:cubicBezTo>
                    <a:pt x="2254" y="1403"/>
                    <a:pt x="2241" y="1378"/>
                    <a:pt x="2229" y="1353"/>
                  </a:cubicBezTo>
                  <a:cubicBezTo>
                    <a:pt x="2129" y="1233"/>
                    <a:pt x="2049" y="1114"/>
                    <a:pt x="1950" y="995"/>
                  </a:cubicBezTo>
                  <a:cubicBezTo>
                    <a:pt x="1851" y="855"/>
                    <a:pt x="1751" y="696"/>
                    <a:pt x="1632" y="537"/>
                  </a:cubicBezTo>
                  <a:cubicBezTo>
                    <a:pt x="1453" y="279"/>
                    <a:pt x="1254" y="0"/>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8"/>
            <p:cNvSpPr/>
            <p:nvPr/>
          </p:nvSpPr>
          <p:spPr>
            <a:xfrm rot="10800000" flipH="1">
              <a:off x="1341842" y="1770291"/>
              <a:ext cx="122133" cy="161827"/>
            </a:xfrm>
            <a:custGeom>
              <a:avLst/>
              <a:gdLst/>
              <a:ahLst/>
              <a:cxnLst/>
              <a:rect l="l" t="t" r="r" b="b"/>
              <a:pathLst>
                <a:path w="4457" h="5905" extrusionOk="0">
                  <a:moveTo>
                    <a:pt x="2494" y="2611"/>
                  </a:moveTo>
                  <a:cubicBezTo>
                    <a:pt x="2531" y="2611"/>
                    <a:pt x="2569" y="2616"/>
                    <a:pt x="2607" y="2624"/>
                  </a:cubicBezTo>
                  <a:cubicBezTo>
                    <a:pt x="3044" y="2704"/>
                    <a:pt x="3283" y="3360"/>
                    <a:pt x="3144" y="4056"/>
                  </a:cubicBezTo>
                  <a:cubicBezTo>
                    <a:pt x="3014" y="4722"/>
                    <a:pt x="2593" y="5199"/>
                    <a:pt x="2183" y="5199"/>
                  </a:cubicBezTo>
                  <a:cubicBezTo>
                    <a:pt x="2151" y="5199"/>
                    <a:pt x="2120" y="5196"/>
                    <a:pt x="2089" y="5190"/>
                  </a:cubicBezTo>
                  <a:cubicBezTo>
                    <a:pt x="1652" y="5091"/>
                    <a:pt x="1413" y="4454"/>
                    <a:pt x="1552" y="3738"/>
                  </a:cubicBezTo>
                  <a:cubicBezTo>
                    <a:pt x="1680" y="3083"/>
                    <a:pt x="2090" y="2611"/>
                    <a:pt x="2494" y="2611"/>
                  </a:cubicBezTo>
                  <a:close/>
                  <a:moveTo>
                    <a:pt x="2707" y="0"/>
                  </a:moveTo>
                  <a:cubicBezTo>
                    <a:pt x="1790" y="0"/>
                    <a:pt x="815" y="1032"/>
                    <a:pt x="438" y="2485"/>
                  </a:cubicBezTo>
                  <a:cubicBezTo>
                    <a:pt x="1" y="4076"/>
                    <a:pt x="478" y="5608"/>
                    <a:pt x="1473" y="5867"/>
                  </a:cubicBezTo>
                  <a:cubicBezTo>
                    <a:pt x="1571" y="5892"/>
                    <a:pt x="1670" y="5904"/>
                    <a:pt x="1770" y="5904"/>
                  </a:cubicBezTo>
                  <a:cubicBezTo>
                    <a:pt x="2684" y="5904"/>
                    <a:pt x="3644" y="4872"/>
                    <a:pt x="4039" y="3420"/>
                  </a:cubicBezTo>
                  <a:cubicBezTo>
                    <a:pt x="4457" y="1808"/>
                    <a:pt x="3999" y="297"/>
                    <a:pt x="3005" y="38"/>
                  </a:cubicBezTo>
                  <a:cubicBezTo>
                    <a:pt x="2906" y="13"/>
                    <a:pt x="2807"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8"/>
            <p:cNvSpPr/>
            <p:nvPr/>
          </p:nvSpPr>
          <p:spPr>
            <a:xfrm rot="10800000" flipH="1">
              <a:off x="1605677" y="1797476"/>
              <a:ext cx="105774" cy="166869"/>
            </a:xfrm>
            <a:custGeom>
              <a:avLst/>
              <a:gdLst/>
              <a:ahLst/>
              <a:cxnLst/>
              <a:rect l="l" t="t" r="r" b="b"/>
              <a:pathLst>
                <a:path w="3860" h="6089" extrusionOk="0">
                  <a:moveTo>
                    <a:pt x="2010" y="2647"/>
                  </a:moveTo>
                  <a:cubicBezTo>
                    <a:pt x="2448" y="2647"/>
                    <a:pt x="2826" y="3223"/>
                    <a:pt x="2845" y="3940"/>
                  </a:cubicBezTo>
                  <a:cubicBezTo>
                    <a:pt x="2865" y="4676"/>
                    <a:pt x="2527" y="5253"/>
                    <a:pt x="2090" y="5272"/>
                  </a:cubicBezTo>
                  <a:cubicBezTo>
                    <a:pt x="2082" y="5273"/>
                    <a:pt x="2074" y="5273"/>
                    <a:pt x="2067" y="5273"/>
                  </a:cubicBezTo>
                  <a:cubicBezTo>
                    <a:pt x="1619" y="5273"/>
                    <a:pt x="1254" y="4703"/>
                    <a:pt x="1234" y="3979"/>
                  </a:cubicBezTo>
                  <a:cubicBezTo>
                    <a:pt x="1214" y="3263"/>
                    <a:pt x="1552" y="2666"/>
                    <a:pt x="2010" y="2647"/>
                  </a:cubicBezTo>
                  <a:close/>
                  <a:moveTo>
                    <a:pt x="1874" y="1"/>
                  </a:moveTo>
                  <a:cubicBezTo>
                    <a:pt x="1866" y="1"/>
                    <a:pt x="1858" y="1"/>
                    <a:pt x="1851" y="1"/>
                  </a:cubicBezTo>
                  <a:cubicBezTo>
                    <a:pt x="816" y="41"/>
                    <a:pt x="1" y="1413"/>
                    <a:pt x="61" y="3104"/>
                  </a:cubicBezTo>
                  <a:cubicBezTo>
                    <a:pt x="100" y="4763"/>
                    <a:pt x="963" y="6088"/>
                    <a:pt x="1987" y="6088"/>
                  </a:cubicBezTo>
                  <a:cubicBezTo>
                    <a:pt x="1995" y="6088"/>
                    <a:pt x="2002" y="6088"/>
                    <a:pt x="2010" y="6088"/>
                  </a:cubicBezTo>
                  <a:cubicBezTo>
                    <a:pt x="3044" y="6048"/>
                    <a:pt x="3860" y="4676"/>
                    <a:pt x="3800" y="2985"/>
                  </a:cubicBezTo>
                  <a:cubicBezTo>
                    <a:pt x="3761" y="1326"/>
                    <a:pt x="289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8"/>
        <p:cNvGrpSpPr/>
        <p:nvPr/>
      </p:nvGrpSpPr>
      <p:grpSpPr>
        <a:xfrm>
          <a:off x="0" y="0"/>
          <a:ext cx="0" cy="0"/>
          <a:chOff x="0" y="0"/>
          <a:chExt cx="0" cy="0"/>
        </a:xfrm>
      </p:grpSpPr>
      <p:sp>
        <p:nvSpPr>
          <p:cNvPr id="3569" name="Google Shape;3569;p39"/>
          <p:cNvSpPr txBox="1">
            <a:spLocks noGrp="1"/>
          </p:cNvSpPr>
          <p:nvPr>
            <p:ph type="title"/>
          </p:nvPr>
        </p:nvSpPr>
        <p:spPr>
          <a:xfrm>
            <a:off x="720000" y="427096"/>
            <a:ext cx="7704000" cy="484500"/>
          </a:xfrm>
          <a:prstGeom prst="rect">
            <a:avLst/>
          </a:prstGeom>
        </p:spPr>
        <p:txBody>
          <a:bodyPr spcFirstLastPara="1" wrap="square" lIns="0" tIns="0" rIns="274300" bIns="0" anchor="t" anchorCtr="0">
            <a:noAutofit/>
          </a:bodyPr>
          <a:lstStyle/>
          <a:p>
            <a:pPr marL="0" lvl="0" indent="0" algn="l" rtl="0">
              <a:spcBef>
                <a:spcPts val="0"/>
              </a:spcBef>
              <a:spcAft>
                <a:spcPts val="0"/>
              </a:spcAft>
              <a:buNone/>
            </a:pPr>
            <a:r>
              <a:rPr lang="en" dirty="0"/>
              <a:t>data</a:t>
            </a:r>
            <a:endParaRPr dirty="0"/>
          </a:p>
        </p:txBody>
      </p:sp>
      <p:sp>
        <p:nvSpPr>
          <p:cNvPr id="3570" name="Google Shape;3570;p39"/>
          <p:cNvSpPr txBox="1">
            <a:spLocks noGrp="1"/>
          </p:cNvSpPr>
          <p:nvPr>
            <p:ph type="body" idx="1"/>
          </p:nvPr>
        </p:nvSpPr>
        <p:spPr>
          <a:xfrm>
            <a:off x="351094" y="1173798"/>
            <a:ext cx="3979718" cy="1233393"/>
          </a:xfrm>
          <a:prstGeom prst="rect">
            <a:avLst/>
          </a:prstGeom>
        </p:spPr>
        <p:txBody>
          <a:bodyPr spcFirstLastPara="1" wrap="square" lIns="91425" tIns="91425" rIns="182875" bIns="91425" anchor="ctr" anchorCtr="0">
            <a:noAutofit/>
          </a:bodyPr>
          <a:lstStyle/>
          <a:p>
            <a:pPr marL="0" lvl="0" indent="0" algn="l" rtl="0">
              <a:spcBef>
                <a:spcPts val="0"/>
              </a:spcBef>
              <a:spcAft>
                <a:spcPts val="0"/>
              </a:spcAft>
              <a:buClr>
                <a:srgbClr val="273D40"/>
              </a:buClr>
              <a:buSzPts val="600"/>
              <a:buFont typeface="Arial"/>
              <a:buNone/>
            </a:pPr>
            <a:r>
              <a:rPr lang="en-US" sz="1600" dirty="0"/>
              <a:t>For my very specific question, I find a good quality of data, that is very important for our research</a:t>
            </a:r>
            <a:endParaRPr sz="1600" dirty="0"/>
          </a:p>
        </p:txBody>
      </p:sp>
      <p:pic>
        <p:nvPicPr>
          <p:cNvPr id="3571" name="Google Shape;3571;p39"/>
          <p:cNvPicPr preferRelativeResize="0"/>
          <p:nvPr/>
        </p:nvPicPr>
        <p:blipFill rotWithShape="1">
          <a:blip r:embed="rId3">
            <a:alphaModFix/>
          </a:blip>
          <a:srcRect r="6129" b="970"/>
          <a:stretch/>
        </p:blipFill>
        <p:spPr>
          <a:xfrm>
            <a:off x="4572000" y="540000"/>
            <a:ext cx="3852000" cy="4063502"/>
          </a:xfrm>
          <a:prstGeom prst="rect">
            <a:avLst/>
          </a:prstGeom>
          <a:noFill/>
          <a:ln>
            <a:noFill/>
          </a:ln>
        </p:spPr>
      </p:pic>
      <p:grpSp>
        <p:nvGrpSpPr>
          <p:cNvPr id="3572" name="Google Shape;3572;p39"/>
          <p:cNvGrpSpPr/>
          <p:nvPr/>
        </p:nvGrpSpPr>
        <p:grpSpPr>
          <a:xfrm>
            <a:off x="6392519" y="-73"/>
            <a:ext cx="2751489" cy="914480"/>
            <a:chOff x="2602150" y="472950"/>
            <a:chExt cx="4755425" cy="1836675"/>
          </a:xfrm>
        </p:grpSpPr>
        <p:sp>
          <p:nvSpPr>
            <p:cNvPr id="3573" name="Google Shape;3573;p39"/>
            <p:cNvSpPr/>
            <p:nvPr/>
          </p:nvSpPr>
          <p:spPr>
            <a:xfrm>
              <a:off x="7181250" y="1915200"/>
              <a:ext cx="176325" cy="394425"/>
            </a:xfrm>
            <a:custGeom>
              <a:avLst/>
              <a:gdLst/>
              <a:ahLst/>
              <a:cxnLst/>
              <a:rect l="l" t="t" r="r" b="b"/>
              <a:pathLst>
                <a:path w="7053" h="15777" extrusionOk="0">
                  <a:moveTo>
                    <a:pt x="1551" y="1"/>
                  </a:moveTo>
                  <a:lnTo>
                    <a:pt x="1" y="10883"/>
                  </a:lnTo>
                  <a:cubicBezTo>
                    <a:pt x="1703" y="12676"/>
                    <a:pt x="3891" y="14348"/>
                    <a:pt x="6992" y="15776"/>
                  </a:cubicBezTo>
                  <a:lnTo>
                    <a:pt x="7022" y="15381"/>
                  </a:lnTo>
                  <a:lnTo>
                    <a:pt x="7022" y="4135"/>
                  </a:lnTo>
                  <a:lnTo>
                    <a:pt x="7052" y="4135"/>
                  </a:lnTo>
                  <a:cubicBezTo>
                    <a:pt x="4712" y="2858"/>
                    <a:pt x="2979" y="1460"/>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9"/>
            <p:cNvSpPr/>
            <p:nvPr/>
          </p:nvSpPr>
          <p:spPr>
            <a:xfrm>
              <a:off x="6973800" y="1637100"/>
              <a:ext cx="142125" cy="411875"/>
            </a:xfrm>
            <a:custGeom>
              <a:avLst/>
              <a:gdLst/>
              <a:ahLst/>
              <a:cxnLst/>
              <a:rect l="l" t="t" r="r" b="b"/>
              <a:pathLst>
                <a:path w="5685" h="16475" extrusionOk="0">
                  <a:moveTo>
                    <a:pt x="1551" y="0"/>
                  </a:moveTo>
                  <a:cubicBezTo>
                    <a:pt x="1095" y="3283"/>
                    <a:pt x="487" y="7630"/>
                    <a:pt x="1" y="10912"/>
                  </a:cubicBezTo>
                  <a:cubicBezTo>
                    <a:pt x="1642" y="12675"/>
                    <a:pt x="2858" y="14529"/>
                    <a:pt x="4043" y="16353"/>
                  </a:cubicBezTo>
                  <a:lnTo>
                    <a:pt x="4104" y="16475"/>
                  </a:lnTo>
                  <a:lnTo>
                    <a:pt x="5685" y="5563"/>
                  </a:lnTo>
                  <a:cubicBezTo>
                    <a:pt x="5654" y="5532"/>
                    <a:pt x="5624" y="5502"/>
                    <a:pt x="5593" y="5471"/>
                  </a:cubicBezTo>
                  <a:cubicBezTo>
                    <a:pt x="4408" y="3648"/>
                    <a:pt x="3192"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9"/>
            <p:cNvSpPr/>
            <p:nvPr/>
          </p:nvSpPr>
          <p:spPr>
            <a:xfrm>
              <a:off x="6530025" y="1426600"/>
              <a:ext cx="313100" cy="357925"/>
            </a:xfrm>
            <a:custGeom>
              <a:avLst/>
              <a:gdLst/>
              <a:ahLst/>
              <a:cxnLst/>
              <a:rect l="l" t="t" r="r" b="b"/>
              <a:pathLst>
                <a:path w="12524" h="14317" extrusionOk="0">
                  <a:moveTo>
                    <a:pt x="1581" y="1"/>
                  </a:moveTo>
                  <a:lnTo>
                    <a:pt x="0" y="10913"/>
                  </a:lnTo>
                  <a:cubicBezTo>
                    <a:pt x="1794" y="11186"/>
                    <a:pt x="3648" y="11612"/>
                    <a:pt x="5624" y="12220"/>
                  </a:cubicBezTo>
                  <a:cubicBezTo>
                    <a:pt x="7660" y="12858"/>
                    <a:pt x="9423" y="13557"/>
                    <a:pt x="10973" y="14317"/>
                  </a:cubicBezTo>
                  <a:lnTo>
                    <a:pt x="12523" y="3435"/>
                  </a:lnTo>
                  <a:cubicBezTo>
                    <a:pt x="10973" y="2675"/>
                    <a:pt x="9210" y="1976"/>
                    <a:pt x="7174" y="1338"/>
                  </a:cubicBezTo>
                  <a:cubicBezTo>
                    <a:pt x="5198" y="730"/>
                    <a:pt x="3344" y="30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9"/>
            <p:cNvSpPr/>
            <p:nvPr/>
          </p:nvSpPr>
          <p:spPr>
            <a:xfrm>
              <a:off x="6071050" y="1422050"/>
              <a:ext cx="252300" cy="313100"/>
            </a:xfrm>
            <a:custGeom>
              <a:avLst/>
              <a:gdLst/>
              <a:ahLst/>
              <a:cxnLst/>
              <a:rect l="l" t="t" r="r" b="b"/>
              <a:pathLst>
                <a:path w="10092" h="12524" extrusionOk="0">
                  <a:moveTo>
                    <a:pt x="10092" y="0"/>
                  </a:moveTo>
                  <a:lnTo>
                    <a:pt x="10092" y="0"/>
                  </a:lnTo>
                  <a:cubicBezTo>
                    <a:pt x="7113" y="335"/>
                    <a:pt x="4317" y="1003"/>
                    <a:pt x="1551" y="1642"/>
                  </a:cubicBezTo>
                  <a:lnTo>
                    <a:pt x="0" y="12523"/>
                  </a:lnTo>
                  <a:cubicBezTo>
                    <a:pt x="2736" y="11885"/>
                    <a:pt x="5532" y="11247"/>
                    <a:pt x="8542" y="10912"/>
                  </a:cubicBezTo>
                  <a:cubicBezTo>
                    <a:pt x="8998" y="7630"/>
                    <a:pt x="9636" y="3283"/>
                    <a:pt x="10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9"/>
            <p:cNvSpPr/>
            <p:nvPr/>
          </p:nvSpPr>
          <p:spPr>
            <a:xfrm>
              <a:off x="5612825" y="1500325"/>
              <a:ext cx="283475" cy="282250"/>
            </a:xfrm>
            <a:custGeom>
              <a:avLst/>
              <a:gdLst/>
              <a:ahLst/>
              <a:cxnLst/>
              <a:rect l="l" t="t" r="r" b="b"/>
              <a:pathLst>
                <a:path w="11339" h="11290" extrusionOk="0">
                  <a:moveTo>
                    <a:pt x="1551" y="0"/>
                  </a:moveTo>
                  <a:cubicBezTo>
                    <a:pt x="1095" y="3252"/>
                    <a:pt x="457" y="7599"/>
                    <a:pt x="1" y="10882"/>
                  </a:cubicBezTo>
                  <a:cubicBezTo>
                    <a:pt x="1888" y="11169"/>
                    <a:pt x="3674" y="11289"/>
                    <a:pt x="5377" y="11289"/>
                  </a:cubicBezTo>
                  <a:cubicBezTo>
                    <a:pt x="6910" y="11289"/>
                    <a:pt x="8377" y="11192"/>
                    <a:pt x="9788" y="11034"/>
                  </a:cubicBezTo>
                  <a:lnTo>
                    <a:pt x="11338" y="122"/>
                  </a:lnTo>
                  <a:lnTo>
                    <a:pt x="11338" y="122"/>
                  </a:lnTo>
                  <a:cubicBezTo>
                    <a:pt x="9927" y="294"/>
                    <a:pt x="8460" y="392"/>
                    <a:pt x="6926" y="392"/>
                  </a:cubicBezTo>
                  <a:cubicBezTo>
                    <a:pt x="5223" y="392"/>
                    <a:pt x="3438" y="272"/>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9"/>
            <p:cNvSpPr/>
            <p:nvPr/>
          </p:nvSpPr>
          <p:spPr>
            <a:xfrm>
              <a:off x="5161450" y="1292875"/>
              <a:ext cx="214325" cy="395925"/>
            </a:xfrm>
            <a:custGeom>
              <a:avLst/>
              <a:gdLst/>
              <a:ahLst/>
              <a:cxnLst/>
              <a:rect l="l" t="t" r="r" b="b"/>
              <a:pathLst>
                <a:path w="8573" h="15837" extrusionOk="0">
                  <a:moveTo>
                    <a:pt x="1581" y="0"/>
                  </a:moveTo>
                  <a:lnTo>
                    <a:pt x="1" y="10882"/>
                  </a:lnTo>
                  <a:cubicBezTo>
                    <a:pt x="1733" y="12675"/>
                    <a:pt x="3922" y="14377"/>
                    <a:pt x="7022" y="15836"/>
                  </a:cubicBezTo>
                  <a:lnTo>
                    <a:pt x="7539" y="12219"/>
                  </a:lnTo>
                  <a:lnTo>
                    <a:pt x="8572" y="4954"/>
                  </a:lnTo>
                  <a:cubicBezTo>
                    <a:pt x="5472" y="3465"/>
                    <a:pt x="3284"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9"/>
            <p:cNvSpPr/>
            <p:nvPr/>
          </p:nvSpPr>
          <p:spPr>
            <a:xfrm>
              <a:off x="4955525" y="1015500"/>
              <a:ext cx="140600" cy="411125"/>
            </a:xfrm>
            <a:custGeom>
              <a:avLst/>
              <a:gdLst/>
              <a:ahLst/>
              <a:cxnLst/>
              <a:rect l="l" t="t" r="r" b="b"/>
              <a:pathLst>
                <a:path w="5624" h="16445" extrusionOk="0">
                  <a:moveTo>
                    <a:pt x="1551" y="1"/>
                  </a:moveTo>
                  <a:lnTo>
                    <a:pt x="1" y="10882"/>
                  </a:lnTo>
                  <a:cubicBezTo>
                    <a:pt x="1551" y="12615"/>
                    <a:pt x="2736" y="14408"/>
                    <a:pt x="3891" y="16171"/>
                  </a:cubicBezTo>
                  <a:cubicBezTo>
                    <a:pt x="3952" y="16262"/>
                    <a:pt x="4013" y="16353"/>
                    <a:pt x="4074" y="16445"/>
                  </a:cubicBezTo>
                  <a:lnTo>
                    <a:pt x="5624" y="5563"/>
                  </a:lnTo>
                  <a:cubicBezTo>
                    <a:pt x="5563" y="5472"/>
                    <a:pt x="5502" y="5381"/>
                    <a:pt x="5441" y="5289"/>
                  </a:cubicBezTo>
                  <a:cubicBezTo>
                    <a:pt x="4286" y="3496"/>
                    <a:pt x="3131" y="1703"/>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9"/>
            <p:cNvSpPr/>
            <p:nvPr/>
          </p:nvSpPr>
          <p:spPr>
            <a:xfrm>
              <a:off x="4516300" y="801975"/>
              <a:ext cx="310825" cy="360200"/>
            </a:xfrm>
            <a:custGeom>
              <a:avLst/>
              <a:gdLst/>
              <a:ahLst/>
              <a:cxnLst/>
              <a:rect l="l" t="t" r="r" b="b"/>
              <a:pathLst>
                <a:path w="12433" h="14408" extrusionOk="0">
                  <a:moveTo>
                    <a:pt x="1551" y="0"/>
                  </a:moveTo>
                  <a:lnTo>
                    <a:pt x="1" y="10912"/>
                  </a:lnTo>
                  <a:cubicBezTo>
                    <a:pt x="1673" y="11186"/>
                    <a:pt x="3436" y="11581"/>
                    <a:pt x="5259" y="12159"/>
                  </a:cubicBezTo>
                  <a:cubicBezTo>
                    <a:pt x="7448" y="12827"/>
                    <a:pt x="9302" y="13587"/>
                    <a:pt x="10882" y="14408"/>
                  </a:cubicBezTo>
                  <a:lnTo>
                    <a:pt x="12433" y="3496"/>
                  </a:lnTo>
                  <a:cubicBezTo>
                    <a:pt x="10852" y="2706"/>
                    <a:pt x="8998" y="1946"/>
                    <a:pt x="6840" y="1277"/>
                  </a:cubicBezTo>
                  <a:cubicBezTo>
                    <a:pt x="4986" y="700"/>
                    <a:pt x="3223"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9"/>
            <p:cNvSpPr/>
            <p:nvPr/>
          </p:nvSpPr>
          <p:spPr>
            <a:xfrm>
              <a:off x="4055050" y="795125"/>
              <a:ext cx="253075" cy="312350"/>
            </a:xfrm>
            <a:custGeom>
              <a:avLst/>
              <a:gdLst/>
              <a:ahLst/>
              <a:cxnLst/>
              <a:rect l="l" t="t" r="r" b="b"/>
              <a:pathLst>
                <a:path w="10123" h="12494" extrusionOk="0">
                  <a:moveTo>
                    <a:pt x="10122" y="1"/>
                  </a:moveTo>
                  <a:lnTo>
                    <a:pt x="10122" y="1"/>
                  </a:lnTo>
                  <a:cubicBezTo>
                    <a:pt x="7113" y="335"/>
                    <a:pt x="4317" y="974"/>
                    <a:pt x="1551" y="1612"/>
                  </a:cubicBezTo>
                  <a:lnTo>
                    <a:pt x="1" y="12493"/>
                  </a:lnTo>
                  <a:cubicBezTo>
                    <a:pt x="2736" y="11855"/>
                    <a:pt x="5563" y="11217"/>
                    <a:pt x="8572" y="10883"/>
                  </a:cubicBezTo>
                  <a:lnTo>
                    <a:pt x="101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9"/>
            <p:cNvSpPr/>
            <p:nvPr/>
          </p:nvSpPr>
          <p:spPr>
            <a:xfrm>
              <a:off x="7115900" y="1501075"/>
              <a:ext cx="143650" cy="414150"/>
            </a:xfrm>
            <a:custGeom>
              <a:avLst/>
              <a:gdLst/>
              <a:ahLst/>
              <a:cxnLst/>
              <a:rect l="l" t="t" r="r" b="b"/>
              <a:pathLst>
                <a:path w="5746" h="16566" extrusionOk="0">
                  <a:moveTo>
                    <a:pt x="1551" y="0"/>
                  </a:moveTo>
                  <a:lnTo>
                    <a:pt x="1" y="11004"/>
                  </a:lnTo>
                  <a:cubicBezTo>
                    <a:pt x="1216" y="12888"/>
                    <a:pt x="2463" y="14773"/>
                    <a:pt x="4165" y="16566"/>
                  </a:cubicBezTo>
                  <a:lnTo>
                    <a:pt x="5745" y="5532"/>
                  </a:lnTo>
                  <a:cubicBezTo>
                    <a:pt x="4013" y="3769"/>
                    <a:pt x="2767" y="1855"/>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9"/>
            <p:cNvSpPr/>
            <p:nvPr/>
          </p:nvSpPr>
          <p:spPr>
            <a:xfrm>
              <a:off x="6843100" y="1236625"/>
              <a:ext cx="209000" cy="400500"/>
            </a:xfrm>
            <a:custGeom>
              <a:avLst/>
              <a:gdLst/>
              <a:ahLst/>
              <a:cxnLst/>
              <a:rect l="l" t="t" r="r" b="b"/>
              <a:pathLst>
                <a:path w="8360" h="16020" extrusionOk="0">
                  <a:moveTo>
                    <a:pt x="1581" y="1"/>
                  </a:moveTo>
                  <a:lnTo>
                    <a:pt x="0" y="11034"/>
                  </a:lnTo>
                  <a:cubicBezTo>
                    <a:pt x="3010" y="12524"/>
                    <a:pt x="5137" y="14226"/>
                    <a:pt x="6809" y="16019"/>
                  </a:cubicBezTo>
                  <a:lnTo>
                    <a:pt x="8359" y="5016"/>
                  </a:lnTo>
                  <a:cubicBezTo>
                    <a:pt x="7539" y="4104"/>
                    <a:pt x="6596" y="3253"/>
                    <a:pt x="5472" y="2402"/>
                  </a:cubicBezTo>
                  <a:cubicBezTo>
                    <a:pt x="4347" y="1551"/>
                    <a:pt x="3070" y="7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9"/>
            <p:cNvSpPr/>
            <p:nvPr/>
          </p:nvSpPr>
          <p:spPr>
            <a:xfrm>
              <a:off x="7052075" y="1362025"/>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9"/>
            <p:cNvSpPr/>
            <p:nvPr/>
          </p:nvSpPr>
          <p:spPr>
            <a:xfrm>
              <a:off x="7012550" y="1362025"/>
              <a:ext cx="39550" cy="275850"/>
            </a:xfrm>
            <a:custGeom>
              <a:avLst/>
              <a:gdLst/>
              <a:ahLst/>
              <a:cxnLst/>
              <a:rect l="l" t="t" r="r" b="b"/>
              <a:pathLst>
                <a:path w="1582" h="11034" extrusionOk="0">
                  <a:moveTo>
                    <a:pt x="1581" y="0"/>
                  </a:moveTo>
                  <a:lnTo>
                    <a:pt x="1" y="110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9"/>
            <p:cNvSpPr/>
            <p:nvPr/>
          </p:nvSpPr>
          <p:spPr>
            <a:xfrm>
              <a:off x="6323325" y="1140350"/>
              <a:ext cx="285750" cy="286275"/>
            </a:xfrm>
            <a:custGeom>
              <a:avLst/>
              <a:gdLst/>
              <a:ahLst/>
              <a:cxnLst/>
              <a:rect l="l" t="t" r="r" b="b"/>
              <a:pathLst>
                <a:path w="11430" h="11451" extrusionOk="0">
                  <a:moveTo>
                    <a:pt x="5879" y="1"/>
                  </a:moveTo>
                  <a:cubicBezTo>
                    <a:pt x="4390" y="1"/>
                    <a:pt x="2963" y="98"/>
                    <a:pt x="1581" y="265"/>
                  </a:cubicBezTo>
                  <a:lnTo>
                    <a:pt x="1" y="11268"/>
                  </a:lnTo>
                  <a:cubicBezTo>
                    <a:pt x="1374" y="11116"/>
                    <a:pt x="2791" y="11026"/>
                    <a:pt x="4270" y="11026"/>
                  </a:cubicBezTo>
                  <a:cubicBezTo>
                    <a:pt x="6033" y="11026"/>
                    <a:pt x="7882" y="11153"/>
                    <a:pt x="9849" y="11451"/>
                  </a:cubicBezTo>
                  <a:lnTo>
                    <a:pt x="11430" y="447"/>
                  </a:lnTo>
                  <a:cubicBezTo>
                    <a:pt x="9473" y="135"/>
                    <a:pt x="7633"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9"/>
            <p:cNvSpPr/>
            <p:nvPr/>
          </p:nvSpPr>
          <p:spPr>
            <a:xfrm>
              <a:off x="5896275" y="1187250"/>
              <a:ext cx="253075" cy="316125"/>
            </a:xfrm>
            <a:custGeom>
              <a:avLst/>
              <a:gdLst/>
              <a:ahLst/>
              <a:cxnLst/>
              <a:rect l="l" t="t" r="r" b="b"/>
              <a:pathLst>
                <a:path w="10123" h="12645" extrusionOk="0">
                  <a:moveTo>
                    <a:pt x="10122" y="0"/>
                  </a:moveTo>
                  <a:lnTo>
                    <a:pt x="10122" y="0"/>
                  </a:lnTo>
                  <a:cubicBezTo>
                    <a:pt x="7356" y="638"/>
                    <a:pt x="4590" y="1277"/>
                    <a:pt x="1581" y="1641"/>
                  </a:cubicBezTo>
                  <a:lnTo>
                    <a:pt x="0" y="12645"/>
                  </a:lnTo>
                  <a:cubicBezTo>
                    <a:pt x="3010" y="12310"/>
                    <a:pt x="5776" y="11642"/>
                    <a:pt x="8542"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9"/>
            <p:cNvSpPr/>
            <p:nvPr/>
          </p:nvSpPr>
          <p:spPr>
            <a:xfrm>
              <a:off x="5375750" y="1140875"/>
              <a:ext cx="315375" cy="358700"/>
            </a:xfrm>
            <a:custGeom>
              <a:avLst/>
              <a:gdLst/>
              <a:ahLst/>
              <a:cxnLst/>
              <a:rect l="l" t="t" r="r" b="b"/>
              <a:pathLst>
                <a:path w="12615" h="14348" extrusionOk="0">
                  <a:moveTo>
                    <a:pt x="1581" y="1"/>
                  </a:moveTo>
                  <a:lnTo>
                    <a:pt x="0" y="11034"/>
                  </a:lnTo>
                  <a:cubicBezTo>
                    <a:pt x="1459" y="11734"/>
                    <a:pt x="3131" y="12372"/>
                    <a:pt x="5046" y="12980"/>
                  </a:cubicBezTo>
                  <a:cubicBezTo>
                    <a:pt x="7174" y="13618"/>
                    <a:pt x="9149" y="14074"/>
                    <a:pt x="11034" y="14348"/>
                  </a:cubicBezTo>
                  <a:lnTo>
                    <a:pt x="12615" y="3344"/>
                  </a:lnTo>
                  <a:cubicBezTo>
                    <a:pt x="10730" y="3071"/>
                    <a:pt x="8754" y="2615"/>
                    <a:pt x="6627" y="1946"/>
                  </a:cubicBezTo>
                  <a:cubicBezTo>
                    <a:pt x="4712" y="1369"/>
                    <a:pt x="3040" y="700"/>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9"/>
            <p:cNvSpPr/>
            <p:nvPr/>
          </p:nvSpPr>
          <p:spPr>
            <a:xfrm>
              <a:off x="5096100" y="878725"/>
              <a:ext cx="144400" cy="414175"/>
            </a:xfrm>
            <a:custGeom>
              <a:avLst/>
              <a:gdLst/>
              <a:ahLst/>
              <a:cxnLst/>
              <a:rect l="l" t="t" r="r" b="b"/>
              <a:pathLst>
                <a:path w="5776" h="16567" extrusionOk="0">
                  <a:moveTo>
                    <a:pt x="1581" y="0"/>
                  </a:moveTo>
                  <a:lnTo>
                    <a:pt x="1" y="11034"/>
                  </a:lnTo>
                  <a:cubicBezTo>
                    <a:pt x="1217" y="12888"/>
                    <a:pt x="2463" y="14773"/>
                    <a:pt x="4195" y="16566"/>
                  </a:cubicBezTo>
                  <a:lnTo>
                    <a:pt x="5776" y="5532"/>
                  </a:lnTo>
                  <a:cubicBezTo>
                    <a:pt x="4043" y="3739"/>
                    <a:pt x="2797" y="1855"/>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9"/>
            <p:cNvSpPr/>
            <p:nvPr/>
          </p:nvSpPr>
          <p:spPr>
            <a:xfrm>
              <a:off x="4827875" y="614275"/>
              <a:ext cx="205950" cy="401250"/>
            </a:xfrm>
            <a:custGeom>
              <a:avLst/>
              <a:gdLst/>
              <a:ahLst/>
              <a:cxnLst/>
              <a:rect l="l" t="t" r="r" b="b"/>
              <a:pathLst>
                <a:path w="8238" h="16050" extrusionOk="0">
                  <a:moveTo>
                    <a:pt x="1550" y="1"/>
                  </a:moveTo>
                  <a:lnTo>
                    <a:pt x="0" y="11004"/>
                  </a:lnTo>
                  <a:cubicBezTo>
                    <a:pt x="2948" y="12524"/>
                    <a:pt x="5015" y="14226"/>
                    <a:pt x="6657" y="16050"/>
                  </a:cubicBezTo>
                  <a:lnTo>
                    <a:pt x="8237" y="5016"/>
                  </a:lnTo>
                  <a:cubicBezTo>
                    <a:pt x="6596" y="3223"/>
                    <a:pt x="4499" y="1490"/>
                    <a:pt x="1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9"/>
            <p:cNvSpPr/>
            <p:nvPr/>
          </p:nvSpPr>
          <p:spPr>
            <a:xfrm>
              <a:off x="4308100" y="514150"/>
              <a:ext cx="286500" cy="287850"/>
            </a:xfrm>
            <a:custGeom>
              <a:avLst/>
              <a:gdLst/>
              <a:ahLst/>
              <a:cxnLst/>
              <a:rect l="l" t="t" r="r" b="b"/>
              <a:pathLst>
                <a:path w="11460" h="11514" extrusionOk="0">
                  <a:moveTo>
                    <a:pt x="5728" y="0"/>
                  </a:moveTo>
                  <a:cubicBezTo>
                    <a:pt x="4291" y="0"/>
                    <a:pt x="2912" y="89"/>
                    <a:pt x="1581" y="237"/>
                  </a:cubicBezTo>
                  <a:lnTo>
                    <a:pt x="0" y="11240"/>
                  </a:lnTo>
                  <a:cubicBezTo>
                    <a:pt x="1282" y="11098"/>
                    <a:pt x="2607" y="11016"/>
                    <a:pt x="3986" y="11016"/>
                  </a:cubicBezTo>
                  <a:cubicBezTo>
                    <a:pt x="5846" y="11016"/>
                    <a:pt x="7802" y="11164"/>
                    <a:pt x="9879" y="11513"/>
                  </a:cubicBezTo>
                  <a:lnTo>
                    <a:pt x="11460" y="480"/>
                  </a:lnTo>
                  <a:cubicBezTo>
                    <a:pt x="9443" y="141"/>
                    <a:pt x="7539" y="0"/>
                    <a:pt x="57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9"/>
            <p:cNvSpPr/>
            <p:nvPr/>
          </p:nvSpPr>
          <p:spPr>
            <a:xfrm>
              <a:off x="7259525" y="1364300"/>
              <a:ext cx="97275" cy="355650"/>
            </a:xfrm>
            <a:custGeom>
              <a:avLst/>
              <a:gdLst/>
              <a:ahLst/>
              <a:cxnLst/>
              <a:rect l="l" t="t" r="r" b="b"/>
              <a:pathLst>
                <a:path w="3891" h="14226" extrusionOk="0">
                  <a:moveTo>
                    <a:pt x="1550" y="0"/>
                  </a:moveTo>
                  <a:lnTo>
                    <a:pt x="0" y="11003"/>
                  </a:lnTo>
                  <a:cubicBezTo>
                    <a:pt x="1064" y="12128"/>
                    <a:pt x="2341" y="13222"/>
                    <a:pt x="3891" y="14225"/>
                  </a:cubicBezTo>
                  <a:lnTo>
                    <a:pt x="3891" y="2097"/>
                  </a:lnTo>
                  <a:cubicBezTo>
                    <a:pt x="3040" y="1429"/>
                    <a:pt x="2250" y="73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9"/>
            <p:cNvSpPr/>
            <p:nvPr/>
          </p:nvSpPr>
          <p:spPr>
            <a:xfrm>
              <a:off x="7052075" y="1086925"/>
              <a:ext cx="142125" cy="414175"/>
            </a:xfrm>
            <a:custGeom>
              <a:avLst/>
              <a:gdLst/>
              <a:ahLst/>
              <a:cxnLst/>
              <a:rect l="l" t="t" r="r" b="b"/>
              <a:pathLst>
                <a:path w="5685" h="16567" extrusionOk="0">
                  <a:moveTo>
                    <a:pt x="1581" y="1"/>
                  </a:moveTo>
                  <a:lnTo>
                    <a:pt x="0" y="11004"/>
                  </a:lnTo>
                  <a:cubicBezTo>
                    <a:pt x="1642" y="12767"/>
                    <a:pt x="2857" y="14621"/>
                    <a:pt x="4043" y="16445"/>
                  </a:cubicBezTo>
                  <a:lnTo>
                    <a:pt x="4104" y="16566"/>
                  </a:lnTo>
                  <a:lnTo>
                    <a:pt x="5684" y="5533"/>
                  </a:lnTo>
                  <a:cubicBezTo>
                    <a:pt x="5654" y="5502"/>
                    <a:pt x="5654" y="5472"/>
                    <a:pt x="5623" y="5442"/>
                  </a:cubicBezTo>
                  <a:cubicBezTo>
                    <a:pt x="4438" y="3618"/>
                    <a:pt x="3222" y="1764"/>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9"/>
            <p:cNvSpPr/>
            <p:nvPr/>
          </p:nvSpPr>
          <p:spPr>
            <a:xfrm>
              <a:off x="6609050" y="876450"/>
              <a:ext cx="312350" cy="360975"/>
            </a:xfrm>
            <a:custGeom>
              <a:avLst/>
              <a:gdLst/>
              <a:ahLst/>
              <a:cxnLst/>
              <a:rect l="l" t="t" r="r" b="b"/>
              <a:pathLst>
                <a:path w="12494" h="14439" extrusionOk="0">
                  <a:moveTo>
                    <a:pt x="1551" y="0"/>
                  </a:moveTo>
                  <a:lnTo>
                    <a:pt x="1" y="11003"/>
                  </a:lnTo>
                  <a:cubicBezTo>
                    <a:pt x="1764" y="11277"/>
                    <a:pt x="3618" y="11703"/>
                    <a:pt x="5593" y="12310"/>
                  </a:cubicBezTo>
                  <a:cubicBezTo>
                    <a:pt x="7630" y="12949"/>
                    <a:pt x="9393" y="13648"/>
                    <a:pt x="10943" y="14438"/>
                  </a:cubicBezTo>
                  <a:lnTo>
                    <a:pt x="12493" y="3405"/>
                  </a:lnTo>
                  <a:cubicBezTo>
                    <a:pt x="10973" y="2645"/>
                    <a:pt x="9210" y="1946"/>
                    <a:pt x="7174" y="1307"/>
                  </a:cubicBezTo>
                  <a:cubicBezTo>
                    <a:pt x="5198" y="699"/>
                    <a:pt x="3314" y="27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9"/>
            <p:cNvSpPr/>
            <p:nvPr/>
          </p:nvSpPr>
          <p:spPr>
            <a:xfrm>
              <a:off x="6149325" y="871125"/>
              <a:ext cx="253050" cy="316150"/>
            </a:xfrm>
            <a:custGeom>
              <a:avLst/>
              <a:gdLst/>
              <a:ahLst/>
              <a:cxnLst/>
              <a:rect l="l" t="t" r="r" b="b"/>
              <a:pathLst>
                <a:path w="10122" h="12646" extrusionOk="0">
                  <a:moveTo>
                    <a:pt x="10122" y="0"/>
                  </a:moveTo>
                  <a:lnTo>
                    <a:pt x="10122" y="0"/>
                  </a:lnTo>
                  <a:cubicBezTo>
                    <a:pt x="7113" y="365"/>
                    <a:pt x="4316" y="1004"/>
                    <a:pt x="1581" y="1642"/>
                  </a:cubicBezTo>
                  <a:lnTo>
                    <a:pt x="0" y="12645"/>
                  </a:lnTo>
                  <a:cubicBezTo>
                    <a:pt x="699" y="12493"/>
                    <a:pt x="1368" y="12311"/>
                    <a:pt x="2067" y="12159"/>
                  </a:cubicBezTo>
                  <a:cubicBezTo>
                    <a:pt x="2766" y="12007"/>
                    <a:pt x="3465" y="11855"/>
                    <a:pt x="4164" y="11733"/>
                  </a:cubicBezTo>
                  <a:cubicBezTo>
                    <a:pt x="4894" y="11581"/>
                    <a:pt x="5593" y="11460"/>
                    <a:pt x="6322" y="11338"/>
                  </a:cubicBezTo>
                  <a:cubicBezTo>
                    <a:pt x="7052" y="11216"/>
                    <a:pt x="7812" y="11095"/>
                    <a:pt x="8541" y="11034"/>
                  </a:cubicBezTo>
                  <a:lnTo>
                    <a:pt x="10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9"/>
            <p:cNvSpPr/>
            <p:nvPr/>
          </p:nvSpPr>
          <p:spPr>
            <a:xfrm>
              <a:off x="5691100" y="949400"/>
              <a:ext cx="284225" cy="285275"/>
            </a:xfrm>
            <a:custGeom>
              <a:avLst/>
              <a:gdLst/>
              <a:ahLst/>
              <a:cxnLst/>
              <a:rect l="l" t="t" r="r" b="b"/>
              <a:pathLst>
                <a:path w="11369" h="11411" extrusionOk="0">
                  <a:moveTo>
                    <a:pt x="1581" y="0"/>
                  </a:moveTo>
                  <a:lnTo>
                    <a:pt x="1" y="11003"/>
                  </a:lnTo>
                  <a:cubicBezTo>
                    <a:pt x="1888" y="11291"/>
                    <a:pt x="3674" y="11411"/>
                    <a:pt x="5376" y="11411"/>
                  </a:cubicBezTo>
                  <a:cubicBezTo>
                    <a:pt x="6910" y="11411"/>
                    <a:pt x="8376" y="11314"/>
                    <a:pt x="9788" y="11155"/>
                  </a:cubicBezTo>
                  <a:lnTo>
                    <a:pt x="11369" y="122"/>
                  </a:lnTo>
                  <a:lnTo>
                    <a:pt x="11369" y="122"/>
                  </a:lnTo>
                  <a:cubicBezTo>
                    <a:pt x="9942" y="295"/>
                    <a:pt x="8475" y="392"/>
                    <a:pt x="6944" y="392"/>
                  </a:cubicBezTo>
                  <a:cubicBezTo>
                    <a:pt x="5245" y="392"/>
                    <a:pt x="3468" y="272"/>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9"/>
            <p:cNvSpPr/>
            <p:nvPr/>
          </p:nvSpPr>
          <p:spPr>
            <a:xfrm>
              <a:off x="5240475" y="741950"/>
              <a:ext cx="213575" cy="398950"/>
            </a:xfrm>
            <a:custGeom>
              <a:avLst/>
              <a:gdLst/>
              <a:ahLst/>
              <a:cxnLst/>
              <a:rect l="l" t="t" r="r" b="b"/>
              <a:pathLst>
                <a:path w="8543" h="15958" extrusionOk="0">
                  <a:moveTo>
                    <a:pt x="1551" y="0"/>
                  </a:moveTo>
                  <a:lnTo>
                    <a:pt x="1" y="11003"/>
                  </a:lnTo>
                  <a:cubicBezTo>
                    <a:pt x="1703" y="12797"/>
                    <a:pt x="3892" y="14499"/>
                    <a:pt x="6992" y="15958"/>
                  </a:cubicBezTo>
                  <a:lnTo>
                    <a:pt x="8542" y="4955"/>
                  </a:lnTo>
                  <a:cubicBezTo>
                    <a:pt x="5472" y="3465"/>
                    <a:pt x="3284" y="1794"/>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9"/>
            <p:cNvSpPr/>
            <p:nvPr/>
          </p:nvSpPr>
          <p:spPr>
            <a:xfrm>
              <a:off x="5033800" y="472950"/>
              <a:ext cx="140600" cy="405800"/>
            </a:xfrm>
            <a:custGeom>
              <a:avLst/>
              <a:gdLst/>
              <a:ahLst/>
              <a:cxnLst/>
              <a:rect l="l" t="t" r="r" b="b"/>
              <a:pathLst>
                <a:path w="5624" h="16232" extrusionOk="0">
                  <a:moveTo>
                    <a:pt x="1520" y="0"/>
                  </a:moveTo>
                  <a:lnTo>
                    <a:pt x="0" y="10669"/>
                  </a:lnTo>
                  <a:cubicBezTo>
                    <a:pt x="1550" y="12402"/>
                    <a:pt x="2736" y="14195"/>
                    <a:pt x="3891" y="15958"/>
                  </a:cubicBezTo>
                  <a:cubicBezTo>
                    <a:pt x="3952" y="16049"/>
                    <a:pt x="4013" y="16140"/>
                    <a:pt x="4073" y="16231"/>
                  </a:cubicBezTo>
                  <a:lnTo>
                    <a:pt x="5623" y="5228"/>
                  </a:lnTo>
                  <a:cubicBezTo>
                    <a:pt x="5563" y="5137"/>
                    <a:pt x="5532" y="5046"/>
                    <a:pt x="5472" y="4955"/>
                  </a:cubicBezTo>
                  <a:cubicBezTo>
                    <a:pt x="4377" y="3283"/>
                    <a:pt x="3283" y="161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9"/>
            <p:cNvSpPr/>
            <p:nvPr/>
          </p:nvSpPr>
          <p:spPr>
            <a:xfrm>
              <a:off x="5131050" y="871875"/>
              <a:ext cx="4600" cy="6875"/>
            </a:xfrm>
            <a:custGeom>
              <a:avLst/>
              <a:gdLst/>
              <a:ahLst/>
              <a:cxnLst/>
              <a:rect l="l" t="t" r="r" b="b"/>
              <a:pathLst>
                <a:path w="184" h="275" extrusionOk="0">
                  <a:moveTo>
                    <a:pt x="1" y="1"/>
                  </a:moveTo>
                  <a:cubicBezTo>
                    <a:pt x="62" y="92"/>
                    <a:pt x="123" y="183"/>
                    <a:pt x="183" y="274"/>
                  </a:cubicBezTo>
                  <a:lnTo>
                    <a:pt x="183" y="274"/>
                  </a:lnTo>
                  <a:cubicBezTo>
                    <a:pt x="123" y="183"/>
                    <a:pt x="62" y="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9"/>
            <p:cNvSpPr/>
            <p:nvPr/>
          </p:nvSpPr>
          <p:spPr>
            <a:xfrm>
              <a:off x="4594575" y="472950"/>
              <a:ext cx="292575" cy="141350"/>
            </a:xfrm>
            <a:custGeom>
              <a:avLst/>
              <a:gdLst/>
              <a:ahLst/>
              <a:cxnLst/>
              <a:rect l="l" t="t" r="r" b="b"/>
              <a:pathLst>
                <a:path w="11703" h="5654" extrusionOk="0">
                  <a:moveTo>
                    <a:pt x="305" y="0"/>
                  </a:moveTo>
                  <a:lnTo>
                    <a:pt x="1" y="2128"/>
                  </a:lnTo>
                  <a:cubicBezTo>
                    <a:pt x="1672" y="2432"/>
                    <a:pt x="3435" y="2827"/>
                    <a:pt x="5289" y="3404"/>
                  </a:cubicBezTo>
                  <a:cubicBezTo>
                    <a:pt x="6627" y="3830"/>
                    <a:pt x="7873" y="4286"/>
                    <a:pt x="8998" y="4772"/>
                  </a:cubicBezTo>
                  <a:cubicBezTo>
                    <a:pt x="9666" y="5046"/>
                    <a:pt x="10305" y="5350"/>
                    <a:pt x="10882" y="5654"/>
                  </a:cubicBezTo>
                  <a:lnTo>
                    <a:pt x="1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9"/>
            <p:cNvSpPr/>
            <p:nvPr/>
          </p:nvSpPr>
          <p:spPr>
            <a:xfrm>
              <a:off x="4819500" y="592250"/>
              <a:ext cx="47150" cy="22050"/>
            </a:xfrm>
            <a:custGeom>
              <a:avLst/>
              <a:gdLst/>
              <a:ahLst/>
              <a:cxnLst/>
              <a:rect l="l" t="t" r="r" b="b"/>
              <a:pathLst>
                <a:path w="1886" h="882" extrusionOk="0">
                  <a:moveTo>
                    <a:pt x="1885" y="882"/>
                  </a:moveTo>
                  <a:lnTo>
                    <a:pt x="1885" y="882"/>
                  </a:lnTo>
                  <a:cubicBezTo>
                    <a:pt x="1308" y="578"/>
                    <a:pt x="669" y="274"/>
                    <a:pt x="1" y="0"/>
                  </a:cubicBezTo>
                  <a:cubicBezTo>
                    <a:pt x="669" y="274"/>
                    <a:pt x="1308" y="578"/>
                    <a:pt x="188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9"/>
            <p:cNvSpPr/>
            <p:nvPr/>
          </p:nvSpPr>
          <p:spPr>
            <a:xfrm>
              <a:off x="4133325" y="472950"/>
              <a:ext cx="221150" cy="86650"/>
            </a:xfrm>
            <a:custGeom>
              <a:avLst/>
              <a:gdLst/>
              <a:ahLst/>
              <a:cxnLst/>
              <a:rect l="l" t="t" r="r" b="b"/>
              <a:pathLst>
                <a:path w="8846" h="3466" extrusionOk="0">
                  <a:moveTo>
                    <a:pt x="487" y="0"/>
                  </a:moveTo>
                  <a:lnTo>
                    <a:pt x="0" y="3465"/>
                  </a:lnTo>
                  <a:cubicBezTo>
                    <a:pt x="2766" y="2827"/>
                    <a:pt x="5563" y="2189"/>
                    <a:pt x="8572" y="1885"/>
                  </a:cubicBezTo>
                  <a:lnTo>
                    <a:pt x="8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9"/>
            <p:cNvSpPr/>
            <p:nvPr/>
          </p:nvSpPr>
          <p:spPr>
            <a:xfrm>
              <a:off x="7194175" y="950150"/>
              <a:ext cx="143650" cy="414175"/>
            </a:xfrm>
            <a:custGeom>
              <a:avLst/>
              <a:gdLst/>
              <a:ahLst/>
              <a:cxnLst/>
              <a:rect l="l" t="t" r="r" b="b"/>
              <a:pathLst>
                <a:path w="5746" h="16567" extrusionOk="0">
                  <a:moveTo>
                    <a:pt x="1581" y="1"/>
                  </a:moveTo>
                  <a:lnTo>
                    <a:pt x="0" y="11004"/>
                  </a:lnTo>
                  <a:cubicBezTo>
                    <a:pt x="1216" y="12888"/>
                    <a:pt x="2462" y="14773"/>
                    <a:pt x="4164" y="16566"/>
                  </a:cubicBezTo>
                  <a:lnTo>
                    <a:pt x="5745" y="5533"/>
                  </a:lnTo>
                  <a:cubicBezTo>
                    <a:pt x="4043" y="3770"/>
                    <a:pt x="2797" y="1855"/>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9"/>
            <p:cNvSpPr/>
            <p:nvPr/>
          </p:nvSpPr>
          <p:spPr>
            <a:xfrm>
              <a:off x="6921375" y="686475"/>
              <a:ext cx="209750" cy="400475"/>
            </a:xfrm>
            <a:custGeom>
              <a:avLst/>
              <a:gdLst/>
              <a:ahLst/>
              <a:cxnLst/>
              <a:rect l="l" t="t" r="r" b="b"/>
              <a:pathLst>
                <a:path w="8390" h="16019" extrusionOk="0">
                  <a:moveTo>
                    <a:pt x="1581" y="0"/>
                  </a:moveTo>
                  <a:lnTo>
                    <a:pt x="0" y="11004"/>
                  </a:lnTo>
                  <a:cubicBezTo>
                    <a:pt x="3009" y="12493"/>
                    <a:pt x="5137" y="14195"/>
                    <a:pt x="6809" y="16019"/>
                  </a:cubicBezTo>
                  <a:lnTo>
                    <a:pt x="8389" y="4985"/>
                  </a:lnTo>
                  <a:cubicBezTo>
                    <a:pt x="6718" y="3192"/>
                    <a:pt x="4590" y="149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9"/>
            <p:cNvSpPr/>
            <p:nvPr/>
          </p:nvSpPr>
          <p:spPr>
            <a:xfrm>
              <a:off x="6402350" y="589725"/>
              <a:ext cx="285000" cy="286750"/>
            </a:xfrm>
            <a:custGeom>
              <a:avLst/>
              <a:gdLst/>
              <a:ahLst/>
              <a:cxnLst/>
              <a:rect l="l" t="t" r="r" b="b"/>
              <a:pathLst>
                <a:path w="11400" h="11470" extrusionOk="0">
                  <a:moveTo>
                    <a:pt x="5934" y="1"/>
                  </a:moveTo>
                  <a:cubicBezTo>
                    <a:pt x="4427" y="1"/>
                    <a:pt x="2984" y="97"/>
                    <a:pt x="1582" y="253"/>
                  </a:cubicBezTo>
                  <a:lnTo>
                    <a:pt x="1" y="11256"/>
                  </a:lnTo>
                  <a:cubicBezTo>
                    <a:pt x="1352" y="11106"/>
                    <a:pt x="2747" y="11017"/>
                    <a:pt x="4198" y="11017"/>
                  </a:cubicBezTo>
                  <a:cubicBezTo>
                    <a:pt x="5978" y="11017"/>
                    <a:pt x="7843" y="11151"/>
                    <a:pt x="9819" y="11469"/>
                  </a:cubicBezTo>
                  <a:lnTo>
                    <a:pt x="11399" y="436"/>
                  </a:lnTo>
                  <a:cubicBezTo>
                    <a:pt x="9469" y="127"/>
                    <a:pt x="7659" y="1"/>
                    <a:pt x="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9"/>
            <p:cNvSpPr/>
            <p:nvPr/>
          </p:nvSpPr>
          <p:spPr>
            <a:xfrm>
              <a:off x="5975300" y="636325"/>
              <a:ext cx="252300" cy="316125"/>
            </a:xfrm>
            <a:custGeom>
              <a:avLst/>
              <a:gdLst/>
              <a:ahLst/>
              <a:cxnLst/>
              <a:rect l="l" t="t" r="r" b="b"/>
              <a:pathLst>
                <a:path w="10092" h="12645" extrusionOk="0">
                  <a:moveTo>
                    <a:pt x="10092" y="0"/>
                  </a:moveTo>
                  <a:lnTo>
                    <a:pt x="10092" y="0"/>
                  </a:lnTo>
                  <a:cubicBezTo>
                    <a:pt x="7356" y="639"/>
                    <a:pt x="4560" y="1277"/>
                    <a:pt x="1581" y="1642"/>
                  </a:cubicBezTo>
                  <a:lnTo>
                    <a:pt x="1" y="12645"/>
                  </a:lnTo>
                  <a:cubicBezTo>
                    <a:pt x="2979" y="12310"/>
                    <a:pt x="5776" y="11672"/>
                    <a:pt x="8511" y="11034"/>
                  </a:cubicBezTo>
                  <a:lnTo>
                    <a:pt x="8542" y="11034"/>
                  </a:lnTo>
                  <a:lnTo>
                    <a:pt x="10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9"/>
            <p:cNvSpPr/>
            <p:nvPr/>
          </p:nvSpPr>
          <p:spPr>
            <a:xfrm>
              <a:off x="5454025" y="589975"/>
              <a:ext cx="316125" cy="359450"/>
            </a:xfrm>
            <a:custGeom>
              <a:avLst/>
              <a:gdLst/>
              <a:ahLst/>
              <a:cxnLst/>
              <a:rect l="l" t="t" r="r" b="b"/>
              <a:pathLst>
                <a:path w="12645" h="14378" extrusionOk="0">
                  <a:moveTo>
                    <a:pt x="1581" y="0"/>
                  </a:moveTo>
                  <a:lnTo>
                    <a:pt x="0" y="11034"/>
                  </a:lnTo>
                  <a:cubicBezTo>
                    <a:pt x="1489" y="11733"/>
                    <a:pt x="3161" y="12371"/>
                    <a:pt x="5076" y="12979"/>
                  </a:cubicBezTo>
                  <a:cubicBezTo>
                    <a:pt x="7204" y="13648"/>
                    <a:pt x="9180" y="14073"/>
                    <a:pt x="11064" y="14377"/>
                  </a:cubicBezTo>
                  <a:lnTo>
                    <a:pt x="12645" y="3344"/>
                  </a:lnTo>
                  <a:cubicBezTo>
                    <a:pt x="10760" y="3070"/>
                    <a:pt x="8754" y="2614"/>
                    <a:pt x="6657" y="1976"/>
                  </a:cubicBezTo>
                  <a:cubicBezTo>
                    <a:pt x="4711" y="1368"/>
                    <a:pt x="3040" y="699"/>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9"/>
            <p:cNvSpPr/>
            <p:nvPr/>
          </p:nvSpPr>
          <p:spPr>
            <a:xfrm>
              <a:off x="5174375" y="472950"/>
              <a:ext cx="143650" cy="269025"/>
            </a:xfrm>
            <a:custGeom>
              <a:avLst/>
              <a:gdLst/>
              <a:ahLst/>
              <a:cxnLst/>
              <a:rect l="l" t="t" r="r" b="b"/>
              <a:pathLst>
                <a:path w="5746" h="10761" extrusionOk="0">
                  <a:moveTo>
                    <a:pt x="760" y="0"/>
                  </a:moveTo>
                  <a:lnTo>
                    <a:pt x="0" y="5228"/>
                  </a:lnTo>
                  <a:cubicBezTo>
                    <a:pt x="1216" y="7082"/>
                    <a:pt x="2493" y="8967"/>
                    <a:pt x="4195" y="10760"/>
                  </a:cubicBezTo>
                  <a:lnTo>
                    <a:pt x="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9"/>
            <p:cNvSpPr/>
            <p:nvPr/>
          </p:nvSpPr>
          <p:spPr>
            <a:xfrm>
              <a:off x="5279250" y="472950"/>
              <a:ext cx="38775" cy="269025"/>
            </a:xfrm>
            <a:custGeom>
              <a:avLst/>
              <a:gdLst/>
              <a:ahLst/>
              <a:cxnLst/>
              <a:rect l="l" t="t" r="r" b="b"/>
              <a:pathLst>
                <a:path w="1551" h="10761" extrusionOk="0">
                  <a:moveTo>
                    <a:pt x="1550" y="0"/>
                  </a:moveTo>
                  <a:lnTo>
                    <a:pt x="1550" y="0"/>
                  </a:lnTo>
                  <a:lnTo>
                    <a:pt x="0" y="107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9"/>
            <p:cNvSpPr/>
            <p:nvPr/>
          </p:nvSpPr>
          <p:spPr>
            <a:xfrm>
              <a:off x="7337800" y="954700"/>
              <a:ext cx="19775" cy="152775"/>
            </a:xfrm>
            <a:custGeom>
              <a:avLst/>
              <a:gdLst/>
              <a:ahLst/>
              <a:cxnLst/>
              <a:rect l="l" t="t" r="r" b="b"/>
              <a:pathLst>
                <a:path w="791" h="6111" extrusionOk="0">
                  <a:moveTo>
                    <a:pt x="790" y="1"/>
                  </a:moveTo>
                  <a:lnTo>
                    <a:pt x="0" y="5351"/>
                  </a:lnTo>
                  <a:cubicBezTo>
                    <a:pt x="243" y="5624"/>
                    <a:pt x="517" y="5867"/>
                    <a:pt x="790" y="6110"/>
                  </a:cubicBez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9"/>
            <p:cNvSpPr/>
            <p:nvPr/>
          </p:nvSpPr>
          <p:spPr>
            <a:xfrm>
              <a:off x="7131100" y="536025"/>
              <a:ext cx="142125" cy="414150"/>
            </a:xfrm>
            <a:custGeom>
              <a:avLst/>
              <a:gdLst/>
              <a:ahLst/>
              <a:cxnLst/>
              <a:rect l="l" t="t" r="r" b="b"/>
              <a:pathLst>
                <a:path w="5685" h="16566" extrusionOk="0">
                  <a:moveTo>
                    <a:pt x="1581" y="0"/>
                  </a:moveTo>
                  <a:lnTo>
                    <a:pt x="0" y="11003"/>
                  </a:lnTo>
                  <a:cubicBezTo>
                    <a:pt x="1642" y="12766"/>
                    <a:pt x="2858" y="14620"/>
                    <a:pt x="4043" y="16474"/>
                  </a:cubicBezTo>
                  <a:lnTo>
                    <a:pt x="4104" y="16566"/>
                  </a:lnTo>
                  <a:lnTo>
                    <a:pt x="5684" y="5562"/>
                  </a:lnTo>
                  <a:lnTo>
                    <a:pt x="5593" y="5441"/>
                  </a:lnTo>
                  <a:cubicBezTo>
                    <a:pt x="4408" y="3617"/>
                    <a:pt x="3192" y="1763"/>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9"/>
            <p:cNvSpPr/>
            <p:nvPr/>
          </p:nvSpPr>
          <p:spPr>
            <a:xfrm>
              <a:off x="6687325" y="472950"/>
              <a:ext cx="303975" cy="213550"/>
            </a:xfrm>
            <a:custGeom>
              <a:avLst/>
              <a:gdLst/>
              <a:ahLst/>
              <a:cxnLst/>
              <a:rect l="l" t="t" r="r" b="b"/>
              <a:pathLst>
                <a:path w="12159" h="8542" extrusionOk="0">
                  <a:moveTo>
                    <a:pt x="730" y="0"/>
                  </a:moveTo>
                  <a:lnTo>
                    <a:pt x="0" y="5107"/>
                  </a:lnTo>
                  <a:cubicBezTo>
                    <a:pt x="1763" y="5380"/>
                    <a:pt x="3617" y="5806"/>
                    <a:pt x="5593" y="6414"/>
                  </a:cubicBezTo>
                  <a:cubicBezTo>
                    <a:pt x="7660" y="7052"/>
                    <a:pt x="9423" y="7781"/>
                    <a:pt x="10943" y="8541"/>
                  </a:cubicBezTo>
                  <a:lnTo>
                    <a:pt x="12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9"/>
            <p:cNvSpPr/>
            <p:nvPr/>
          </p:nvSpPr>
          <p:spPr>
            <a:xfrm>
              <a:off x="6227575" y="472950"/>
              <a:ext cx="231800" cy="163400"/>
            </a:xfrm>
            <a:custGeom>
              <a:avLst/>
              <a:gdLst/>
              <a:ahLst/>
              <a:cxnLst/>
              <a:rect l="l" t="t" r="r" b="b"/>
              <a:pathLst>
                <a:path w="9272" h="6536" extrusionOk="0">
                  <a:moveTo>
                    <a:pt x="943" y="0"/>
                  </a:moveTo>
                  <a:lnTo>
                    <a:pt x="1" y="6535"/>
                  </a:lnTo>
                  <a:cubicBezTo>
                    <a:pt x="2767" y="5897"/>
                    <a:pt x="5563" y="5259"/>
                    <a:pt x="8573" y="4924"/>
                  </a:cubicBezTo>
                  <a:lnTo>
                    <a:pt x="9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9"/>
            <p:cNvSpPr/>
            <p:nvPr/>
          </p:nvSpPr>
          <p:spPr>
            <a:xfrm>
              <a:off x="5770125" y="472950"/>
              <a:ext cx="273600" cy="210825"/>
            </a:xfrm>
            <a:custGeom>
              <a:avLst/>
              <a:gdLst/>
              <a:ahLst/>
              <a:cxnLst/>
              <a:rect l="l" t="t" r="r" b="b"/>
              <a:pathLst>
                <a:path w="10944" h="8433" extrusionOk="0">
                  <a:moveTo>
                    <a:pt x="1156" y="0"/>
                  </a:moveTo>
                  <a:lnTo>
                    <a:pt x="1" y="8025"/>
                  </a:lnTo>
                  <a:cubicBezTo>
                    <a:pt x="1888" y="8312"/>
                    <a:pt x="3665" y="8432"/>
                    <a:pt x="5365" y="8432"/>
                  </a:cubicBezTo>
                  <a:cubicBezTo>
                    <a:pt x="6895" y="8432"/>
                    <a:pt x="8362" y="8335"/>
                    <a:pt x="9788" y="8177"/>
                  </a:cubicBezTo>
                  <a:lnTo>
                    <a:pt x="10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9"/>
            <p:cNvSpPr/>
            <p:nvPr/>
          </p:nvSpPr>
          <p:spPr>
            <a:xfrm>
              <a:off x="5324825" y="472950"/>
              <a:ext cx="185450" cy="117050"/>
            </a:xfrm>
            <a:custGeom>
              <a:avLst/>
              <a:gdLst/>
              <a:ahLst/>
              <a:cxnLst/>
              <a:rect l="l" t="t" r="r" b="b"/>
              <a:pathLst>
                <a:path w="7418" h="4682" extrusionOk="0">
                  <a:moveTo>
                    <a:pt x="1" y="0"/>
                  </a:moveTo>
                  <a:cubicBezTo>
                    <a:pt x="1703" y="1672"/>
                    <a:pt x="3800" y="3283"/>
                    <a:pt x="6749" y="4681"/>
                  </a:cubicBezTo>
                  <a:lnTo>
                    <a:pt x="7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9"/>
            <p:cNvSpPr/>
            <p:nvPr/>
          </p:nvSpPr>
          <p:spPr>
            <a:xfrm>
              <a:off x="7273200" y="472950"/>
              <a:ext cx="84375" cy="318400"/>
            </a:xfrm>
            <a:custGeom>
              <a:avLst/>
              <a:gdLst/>
              <a:ahLst/>
              <a:cxnLst/>
              <a:rect l="l" t="t" r="r" b="b"/>
              <a:pathLst>
                <a:path w="3375" h="12736" extrusionOk="0">
                  <a:moveTo>
                    <a:pt x="1155" y="0"/>
                  </a:moveTo>
                  <a:lnTo>
                    <a:pt x="0" y="8085"/>
                  </a:lnTo>
                  <a:cubicBezTo>
                    <a:pt x="1003" y="9636"/>
                    <a:pt x="2037" y="11216"/>
                    <a:pt x="3374" y="12736"/>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9"/>
            <p:cNvSpPr/>
            <p:nvPr/>
          </p:nvSpPr>
          <p:spPr>
            <a:xfrm>
              <a:off x="7100700" y="472950"/>
              <a:ext cx="79050" cy="63100"/>
            </a:xfrm>
            <a:custGeom>
              <a:avLst/>
              <a:gdLst/>
              <a:ahLst/>
              <a:cxnLst/>
              <a:rect l="l" t="t" r="r" b="b"/>
              <a:pathLst>
                <a:path w="3162" h="2524" extrusionOk="0">
                  <a:moveTo>
                    <a:pt x="1" y="0"/>
                  </a:moveTo>
                  <a:cubicBezTo>
                    <a:pt x="1064" y="790"/>
                    <a:pt x="1976" y="1642"/>
                    <a:pt x="2797" y="2523"/>
                  </a:cubicBezTo>
                  <a:lnTo>
                    <a:pt x="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9"/>
            <p:cNvSpPr/>
            <p:nvPr/>
          </p:nvSpPr>
          <p:spPr>
            <a:xfrm>
              <a:off x="3598350" y="874925"/>
              <a:ext cx="282700" cy="281100"/>
            </a:xfrm>
            <a:custGeom>
              <a:avLst/>
              <a:gdLst/>
              <a:ahLst/>
              <a:cxnLst/>
              <a:rect l="l" t="t" r="r" b="b"/>
              <a:pathLst>
                <a:path w="11308" h="11244" extrusionOk="0">
                  <a:moveTo>
                    <a:pt x="1581" y="0"/>
                  </a:moveTo>
                  <a:lnTo>
                    <a:pt x="1" y="10882"/>
                  </a:lnTo>
                  <a:cubicBezTo>
                    <a:pt x="1763" y="11136"/>
                    <a:pt x="3430" y="11243"/>
                    <a:pt x="5024" y="11243"/>
                  </a:cubicBezTo>
                  <a:cubicBezTo>
                    <a:pt x="6673" y="11243"/>
                    <a:pt x="8243" y="11128"/>
                    <a:pt x="9758" y="10943"/>
                  </a:cubicBezTo>
                  <a:lnTo>
                    <a:pt x="11308" y="61"/>
                  </a:lnTo>
                  <a:lnTo>
                    <a:pt x="11308" y="61"/>
                  </a:lnTo>
                  <a:cubicBezTo>
                    <a:pt x="9793" y="247"/>
                    <a:pt x="8223" y="361"/>
                    <a:pt x="6578" y="361"/>
                  </a:cubicBezTo>
                  <a:cubicBezTo>
                    <a:pt x="4988" y="361"/>
                    <a:pt x="3329" y="254"/>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9"/>
            <p:cNvSpPr/>
            <p:nvPr/>
          </p:nvSpPr>
          <p:spPr>
            <a:xfrm>
              <a:off x="3143950" y="670525"/>
              <a:ext cx="216575" cy="395150"/>
            </a:xfrm>
            <a:custGeom>
              <a:avLst/>
              <a:gdLst/>
              <a:ahLst/>
              <a:cxnLst/>
              <a:rect l="l" t="t" r="r" b="b"/>
              <a:pathLst>
                <a:path w="8663" h="15806" extrusionOk="0">
                  <a:moveTo>
                    <a:pt x="1550" y="0"/>
                  </a:moveTo>
                  <a:lnTo>
                    <a:pt x="0" y="10882"/>
                  </a:lnTo>
                  <a:cubicBezTo>
                    <a:pt x="1733" y="12675"/>
                    <a:pt x="3952" y="14347"/>
                    <a:pt x="7113" y="15806"/>
                  </a:cubicBezTo>
                  <a:lnTo>
                    <a:pt x="8663" y="4924"/>
                  </a:lnTo>
                  <a:cubicBezTo>
                    <a:pt x="5532" y="3465"/>
                    <a:pt x="3283" y="1763"/>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9"/>
            <p:cNvSpPr/>
            <p:nvPr/>
          </p:nvSpPr>
          <p:spPr>
            <a:xfrm>
              <a:off x="2937250" y="472950"/>
              <a:ext cx="139075" cy="331325"/>
            </a:xfrm>
            <a:custGeom>
              <a:avLst/>
              <a:gdLst/>
              <a:ahLst/>
              <a:cxnLst/>
              <a:rect l="l" t="t" r="r" b="b"/>
              <a:pathLst>
                <a:path w="5563" h="13253" extrusionOk="0">
                  <a:moveTo>
                    <a:pt x="1095" y="0"/>
                  </a:moveTo>
                  <a:lnTo>
                    <a:pt x="1" y="7690"/>
                  </a:lnTo>
                  <a:cubicBezTo>
                    <a:pt x="1490" y="9362"/>
                    <a:pt x="2615" y="11095"/>
                    <a:pt x="3739" y="12827"/>
                  </a:cubicBezTo>
                  <a:cubicBezTo>
                    <a:pt x="3830" y="12979"/>
                    <a:pt x="3922" y="13131"/>
                    <a:pt x="4013" y="13253"/>
                  </a:cubicBezTo>
                  <a:lnTo>
                    <a:pt x="5563" y="2371"/>
                  </a:lnTo>
                  <a:cubicBezTo>
                    <a:pt x="5472" y="2219"/>
                    <a:pt x="5381" y="2067"/>
                    <a:pt x="5289" y="1946"/>
                  </a:cubicBezTo>
                  <a:cubicBezTo>
                    <a:pt x="4864" y="1277"/>
                    <a:pt x="4438" y="638"/>
                    <a:pt x="4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9"/>
            <p:cNvSpPr/>
            <p:nvPr/>
          </p:nvSpPr>
          <p:spPr>
            <a:xfrm>
              <a:off x="2602150" y="472950"/>
              <a:ext cx="180100" cy="66125"/>
            </a:xfrm>
            <a:custGeom>
              <a:avLst/>
              <a:gdLst/>
              <a:ahLst/>
              <a:cxnLst/>
              <a:rect l="l" t="t" r="r" b="b"/>
              <a:pathLst>
                <a:path w="7204" h="2645" extrusionOk="0">
                  <a:moveTo>
                    <a:pt x="0" y="0"/>
                  </a:moveTo>
                  <a:cubicBezTo>
                    <a:pt x="304" y="91"/>
                    <a:pt x="638" y="183"/>
                    <a:pt x="942" y="274"/>
                  </a:cubicBezTo>
                  <a:cubicBezTo>
                    <a:pt x="3252" y="973"/>
                    <a:pt x="5167" y="1794"/>
                    <a:pt x="6839" y="2645"/>
                  </a:cubicBezTo>
                  <a:lnTo>
                    <a:pt x="7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9"/>
            <p:cNvSpPr/>
            <p:nvPr/>
          </p:nvSpPr>
          <p:spPr>
            <a:xfrm>
              <a:off x="3881050" y="559575"/>
              <a:ext cx="252300" cy="316900"/>
            </a:xfrm>
            <a:custGeom>
              <a:avLst/>
              <a:gdLst/>
              <a:ahLst/>
              <a:cxnLst/>
              <a:rect l="l" t="t" r="r" b="b"/>
              <a:pathLst>
                <a:path w="10092" h="12676" extrusionOk="0">
                  <a:moveTo>
                    <a:pt x="10091" y="0"/>
                  </a:moveTo>
                  <a:lnTo>
                    <a:pt x="10091" y="0"/>
                  </a:lnTo>
                  <a:cubicBezTo>
                    <a:pt x="10000" y="31"/>
                    <a:pt x="9909" y="31"/>
                    <a:pt x="9818" y="61"/>
                  </a:cubicBezTo>
                  <a:cubicBezTo>
                    <a:pt x="7173" y="669"/>
                    <a:pt x="4468" y="1307"/>
                    <a:pt x="1581" y="1642"/>
                  </a:cubicBezTo>
                  <a:lnTo>
                    <a:pt x="0" y="12675"/>
                  </a:lnTo>
                  <a:cubicBezTo>
                    <a:pt x="2888" y="12310"/>
                    <a:pt x="5593" y="11703"/>
                    <a:pt x="8268" y="11064"/>
                  </a:cubicBezTo>
                  <a:cubicBezTo>
                    <a:pt x="8359" y="11064"/>
                    <a:pt x="8420" y="11034"/>
                    <a:pt x="8511" y="11003"/>
                  </a:cubicBezTo>
                  <a:lnTo>
                    <a:pt x="10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9"/>
            <p:cNvSpPr/>
            <p:nvPr/>
          </p:nvSpPr>
          <p:spPr>
            <a:xfrm>
              <a:off x="3360500" y="517775"/>
              <a:ext cx="316900" cy="357175"/>
            </a:xfrm>
            <a:custGeom>
              <a:avLst/>
              <a:gdLst/>
              <a:ahLst/>
              <a:cxnLst/>
              <a:rect l="l" t="t" r="r" b="b"/>
              <a:pathLst>
                <a:path w="12676" h="14287" extrusionOk="0">
                  <a:moveTo>
                    <a:pt x="1582" y="1"/>
                  </a:moveTo>
                  <a:lnTo>
                    <a:pt x="1" y="11034"/>
                  </a:lnTo>
                  <a:cubicBezTo>
                    <a:pt x="1399" y="11672"/>
                    <a:pt x="2980" y="12280"/>
                    <a:pt x="4773" y="12858"/>
                  </a:cubicBezTo>
                  <a:cubicBezTo>
                    <a:pt x="7022" y="13527"/>
                    <a:pt x="9120" y="14013"/>
                    <a:pt x="11095" y="14286"/>
                  </a:cubicBezTo>
                  <a:lnTo>
                    <a:pt x="12676" y="3253"/>
                  </a:lnTo>
                  <a:cubicBezTo>
                    <a:pt x="10700" y="2979"/>
                    <a:pt x="8603" y="2523"/>
                    <a:pt x="6354" y="1824"/>
                  </a:cubicBezTo>
                  <a:cubicBezTo>
                    <a:pt x="4560" y="1277"/>
                    <a:pt x="2980" y="669"/>
                    <a:pt x="1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9"/>
            <p:cNvSpPr/>
            <p:nvPr/>
          </p:nvSpPr>
          <p:spPr>
            <a:xfrm>
              <a:off x="3076300" y="472950"/>
              <a:ext cx="134525" cy="197600"/>
            </a:xfrm>
            <a:custGeom>
              <a:avLst/>
              <a:gdLst/>
              <a:ahLst/>
              <a:cxnLst/>
              <a:rect l="l" t="t" r="r" b="b"/>
              <a:pathLst>
                <a:path w="5381" h="7904" extrusionOk="0">
                  <a:moveTo>
                    <a:pt x="366" y="0"/>
                  </a:moveTo>
                  <a:lnTo>
                    <a:pt x="1" y="2371"/>
                  </a:lnTo>
                  <a:cubicBezTo>
                    <a:pt x="1217" y="4225"/>
                    <a:pt x="2493" y="6110"/>
                    <a:pt x="4256" y="7903"/>
                  </a:cubicBezTo>
                  <a:lnTo>
                    <a:pt x="5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9"/>
            <p:cNvSpPr/>
            <p:nvPr/>
          </p:nvSpPr>
          <p:spPr>
            <a:xfrm>
              <a:off x="3677375" y="472950"/>
              <a:ext cx="261450" cy="135275"/>
            </a:xfrm>
            <a:custGeom>
              <a:avLst/>
              <a:gdLst/>
              <a:ahLst/>
              <a:cxnLst/>
              <a:rect l="l" t="t" r="r" b="b"/>
              <a:pathLst>
                <a:path w="10458" h="5411" extrusionOk="0">
                  <a:moveTo>
                    <a:pt x="700" y="0"/>
                  </a:moveTo>
                  <a:lnTo>
                    <a:pt x="1" y="5046"/>
                  </a:lnTo>
                  <a:cubicBezTo>
                    <a:pt x="1764" y="5319"/>
                    <a:pt x="3466" y="5411"/>
                    <a:pt x="5077" y="5411"/>
                  </a:cubicBezTo>
                  <a:cubicBezTo>
                    <a:pt x="5472" y="5411"/>
                    <a:pt x="5867" y="5411"/>
                    <a:pt x="6262" y="5380"/>
                  </a:cubicBezTo>
                  <a:cubicBezTo>
                    <a:pt x="7448" y="5350"/>
                    <a:pt x="8603" y="5259"/>
                    <a:pt x="9728" y="5107"/>
                  </a:cubicBezTo>
                  <a:lnTo>
                    <a:pt x="10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9"/>
            <p:cNvSpPr/>
            <p:nvPr/>
          </p:nvSpPr>
          <p:spPr>
            <a:xfrm>
              <a:off x="3833925" y="600600"/>
              <a:ext cx="86650" cy="7625"/>
            </a:xfrm>
            <a:custGeom>
              <a:avLst/>
              <a:gdLst/>
              <a:ahLst/>
              <a:cxnLst/>
              <a:rect l="l" t="t" r="r" b="b"/>
              <a:pathLst>
                <a:path w="3466" h="305" extrusionOk="0">
                  <a:moveTo>
                    <a:pt x="3466" y="1"/>
                  </a:moveTo>
                  <a:lnTo>
                    <a:pt x="3466" y="1"/>
                  </a:lnTo>
                  <a:cubicBezTo>
                    <a:pt x="2341" y="153"/>
                    <a:pt x="1186" y="244"/>
                    <a:pt x="0" y="305"/>
                  </a:cubicBezTo>
                  <a:cubicBezTo>
                    <a:pt x="1186" y="244"/>
                    <a:pt x="2341" y="153"/>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9"/>
            <p:cNvSpPr/>
            <p:nvPr/>
          </p:nvSpPr>
          <p:spPr>
            <a:xfrm>
              <a:off x="3317950" y="472950"/>
              <a:ext cx="88175" cy="44850"/>
            </a:xfrm>
            <a:custGeom>
              <a:avLst/>
              <a:gdLst/>
              <a:ahLst/>
              <a:cxnLst/>
              <a:rect l="l" t="t" r="r" b="b"/>
              <a:pathLst>
                <a:path w="3527" h="1794" extrusionOk="0">
                  <a:moveTo>
                    <a:pt x="1" y="0"/>
                  </a:moveTo>
                  <a:cubicBezTo>
                    <a:pt x="973" y="638"/>
                    <a:pt x="2037" y="1246"/>
                    <a:pt x="3284" y="1794"/>
                  </a:cubicBezTo>
                  <a:lnTo>
                    <a:pt x="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9"/>
            <p:cNvSpPr/>
            <p:nvPr/>
          </p:nvSpPr>
          <p:spPr>
            <a:xfrm>
              <a:off x="3317950" y="472950"/>
              <a:ext cx="82100" cy="44850"/>
            </a:xfrm>
            <a:custGeom>
              <a:avLst/>
              <a:gdLst/>
              <a:ahLst/>
              <a:cxnLst/>
              <a:rect l="l" t="t" r="r" b="b"/>
              <a:pathLst>
                <a:path w="3284" h="1794" extrusionOk="0">
                  <a:moveTo>
                    <a:pt x="3284" y="1794"/>
                  </a:moveTo>
                  <a:lnTo>
                    <a:pt x="3284" y="1794"/>
                  </a:lnTo>
                  <a:cubicBezTo>
                    <a:pt x="2037" y="1246"/>
                    <a:pt x="973" y="638"/>
                    <a:pt x="1" y="0"/>
                  </a:cubicBezTo>
                  <a:lnTo>
                    <a:pt x="1" y="0"/>
                  </a:lnTo>
                  <a:cubicBezTo>
                    <a:pt x="973" y="638"/>
                    <a:pt x="2037" y="1246"/>
                    <a:pt x="3284" y="1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okyo World Sports Event by Slidesgo">
  <a:themeElements>
    <a:clrScheme name="Simple Light">
      <a:dk1>
        <a:srgbClr val="191919"/>
      </a:dk1>
      <a:lt1>
        <a:srgbClr val="304069"/>
      </a:lt1>
      <a:dk2>
        <a:srgbClr val="5872B6"/>
      </a:dk2>
      <a:lt2>
        <a:srgbClr val="A73398"/>
      </a:lt2>
      <a:accent1>
        <a:srgbClr val="E749D3"/>
      </a:accent1>
      <a:accent2>
        <a:srgbClr val="F7F7F7"/>
      </a:accent2>
      <a:accent3>
        <a:srgbClr val="FFFFFF"/>
      </a:accent3>
      <a:accent4>
        <a:srgbClr val="FFFFFF"/>
      </a:accent4>
      <a:accent5>
        <a:srgbClr val="FFFFFF"/>
      </a:accent5>
      <a:accent6>
        <a:srgbClr val="FFFFFF"/>
      </a:accent6>
      <a:hlink>
        <a:srgbClr val="3040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1550</TotalTime>
  <Words>699</Words>
  <Application>Microsoft Office PowerPoint</Application>
  <PresentationFormat>‫הצגה על המסך (16:9)</PresentationFormat>
  <Paragraphs>114</Paragraphs>
  <Slides>36</Slides>
  <Notes>27</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36</vt:i4>
      </vt:variant>
    </vt:vector>
  </HeadingPairs>
  <TitlesOfParts>
    <vt:vector size="43" baseType="lpstr">
      <vt:lpstr>Roboto Condensed Light</vt:lpstr>
      <vt:lpstr>Open Sans</vt:lpstr>
      <vt:lpstr>Roboto</vt:lpstr>
      <vt:lpstr>PT Sans</vt:lpstr>
      <vt:lpstr>Bebas Neue</vt:lpstr>
      <vt:lpstr>Arial</vt:lpstr>
      <vt:lpstr>Tokyo World Sports Event by Slidesgo</vt:lpstr>
      <vt:lpstr>Olympic games  can we know who will win the games by  given Physical values  ?</vt:lpstr>
      <vt:lpstr>The olympic games</vt:lpstr>
      <vt:lpstr>Sport games statistics</vt:lpstr>
      <vt:lpstr>Problem Definition</vt:lpstr>
      <vt:lpstr>Lets begin!</vt:lpstr>
      <vt:lpstr>Obtaining data</vt:lpstr>
      <vt:lpstr>—CARL LEWIS</vt:lpstr>
      <vt:lpstr>Obtaining data</vt:lpstr>
      <vt:lpstr>data</vt:lpstr>
      <vt:lpstr>A PICTURE IS WORTH A THOUSAND WORDS</vt:lpstr>
      <vt:lpstr>Handling data</vt:lpstr>
      <vt:lpstr>#1</vt:lpstr>
      <vt:lpstr>#4</vt:lpstr>
      <vt:lpstr>#5</vt:lpstr>
      <vt:lpstr>123.456.789</vt:lpstr>
      <vt:lpstr>Exploring data</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Modeling data</vt:lpstr>
      <vt:lpstr>#1</vt:lpstr>
      <vt:lpstr>#3</vt:lpstr>
      <vt:lpstr>#5</vt:lpstr>
      <vt:lpstr>#7</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Olympic games  can we know who will win the games by  given Physical values  ?</dc:title>
  <dc:creator>1</dc:creator>
  <cp:lastModifiedBy>שובל נקש</cp:lastModifiedBy>
  <cp:revision>5</cp:revision>
  <dcterms:modified xsi:type="dcterms:W3CDTF">2022-01-31T21:34:18Z</dcterms:modified>
</cp:coreProperties>
</file>